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39" d="100"/>
          <a:sy n="39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77" y="1360358"/>
            <a:ext cx="11952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600" dirty="0" smtClean="0">
                <a:cs typeface="Consolas" panose="020B0609020204030204" pitchFamily="49" charset="0"/>
              </a:rPr>
              <a:t>Name the following circuit and complete it’s associated truth tables.</a:t>
            </a:r>
            <a:endParaRPr lang="en-GB" sz="1600" dirty="0">
              <a:cs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logic associated with D type flip flops, half and full adders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5267" y="2570050"/>
            <a:ext cx="7891988" cy="3290913"/>
            <a:chOff x="-106877" y="2181861"/>
            <a:chExt cx="7891988" cy="3290913"/>
          </a:xfrm>
        </p:grpSpPr>
        <p:sp>
          <p:nvSpPr>
            <p:cNvPr id="25" name="Rectangle 24"/>
            <p:cNvSpPr/>
            <p:nvPr/>
          </p:nvSpPr>
          <p:spPr>
            <a:xfrm>
              <a:off x="6861569" y="2755954"/>
              <a:ext cx="6319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 smtClean="0">
                  <a:solidFill>
                    <a:srgbClr val="C00000"/>
                  </a:solidFill>
                </a:rPr>
                <a:t>Digit</a:t>
              </a:r>
              <a:endParaRPr lang="en-GB" b="1" dirty="0">
                <a:solidFill>
                  <a:srgbClr val="C00000"/>
                </a:solidFill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-106877" y="2181861"/>
              <a:ext cx="5639036" cy="3290913"/>
              <a:chOff x="51873" y="2156461"/>
              <a:chExt cx="5639036" cy="3290913"/>
            </a:xfrm>
          </p:grpSpPr>
          <p:cxnSp>
            <p:nvCxnSpPr>
              <p:cNvPr id="32" name="Straight Connector 31"/>
              <p:cNvCxnSpPr>
                <a:endCxn id="41" idx="2"/>
              </p:cNvCxnSpPr>
              <p:nvPr/>
            </p:nvCxnSpPr>
            <p:spPr>
              <a:xfrm flipH="1">
                <a:off x="3819621" y="2695265"/>
                <a:ext cx="615639" cy="8856"/>
              </a:xfrm>
              <a:prstGeom prst="line">
                <a:avLst/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3" name="Rectangle 32"/>
              <p:cNvSpPr/>
              <p:nvPr/>
            </p:nvSpPr>
            <p:spPr>
              <a:xfrm>
                <a:off x="283123" y="2313644"/>
                <a:ext cx="3241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>
                    <a:solidFill>
                      <a:schemeClr val="accent6">
                        <a:lumMod val="75000"/>
                      </a:schemeClr>
                    </a:solidFill>
                  </a:rPr>
                  <a:t>A</a:t>
                </a: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3430360" y="3309084"/>
                <a:ext cx="158230" cy="15823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98736" y="3589034"/>
                <a:ext cx="1775232" cy="997027"/>
              </a:xfrm>
              <a:prstGeom prst="rect">
                <a:avLst/>
              </a:prstGeom>
            </p:spPr>
          </p:pic>
          <p:cxnSp>
            <p:nvCxnSpPr>
              <p:cNvPr id="36" name="Straight Connector 35"/>
              <p:cNvCxnSpPr/>
              <p:nvPr/>
            </p:nvCxnSpPr>
            <p:spPr>
              <a:xfrm flipH="1" flipV="1">
                <a:off x="3505286" y="3138067"/>
                <a:ext cx="852937" cy="5140"/>
              </a:xfrm>
              <a:prstGeom prst="line">
                <a:avLst/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3901853" y="3213119"/>
                <a:ext cx="1" cy="700423"/>
              </a:xfrm>
              <a:prstGeom prst="line">
                <a:avLst/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 flipV="1">
                <a:off x="3505286" y="4358893"/>
                <a:ext cx="843377" cy="2810"/>
              </a:xfrm>
              <a:prstGeom prst="line">
                <a:avLst/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3507667" y="3138067"/>
                <a:ext cx="1" cy="1220826"/>
              </a:xfrm>
              <a:prstGeom prst="line">
                <a:avLst/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pic>
            <p:nvPicPr>
              <p:cNvPr id="40" name="Picture 39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26973" y="2373994"/>
                <a:ext cx="1763936" cy="990682"/>
              </a:xfrm>
              <a:prstGeom prst="rect">
                <a:avLst/>
              </a:prstGeom>
            </p:spPr>
          </p:pic>
          <p:sp>
            <p:nvSpPr>
              <p:cNvPr id="41" name="Oval 40"/>
              <p:cNvSpPr/>
              <p:nvPr/>
            </p:nvSpPr>
            <p:spPr>
              <a:xfrm>
                <a:off x="3819621" y="2625006"/>
                <a:ext cx="158230" cy="15823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cxnSp>
            <p:nvCxnSpPr>
              <p:cNvPr id="42" name="Straight Connector 41"/>
              <p:cNvCxnSpPr/>
              <p:nvPr/>
            </p:nvCxnSpPr>
            <p:spPr>
              <a:xfrm>
                <a:off x="3901853" y="2698331"/>
                <a:ext cx="0" cy="372849"/>
              </a:xfrm>
              <a:prstGeom prst="line">
                <a:avLst/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" name="Arc 42"/>
              <p:cNvSpPr/>
              <p:nvPr/>
            </p:nvSpPr>
            <p:spPr>
              <a:xfrm>
                <a:off x="3814142" y="3069623"/>
                <a:ext cx="168601" cy="146615"/>
              </a:xfrm>
              <a:prstGeom prst="arc">
                <a:avLst>
                  <a:gd name="adj1" fmla="val 16053857"/>
                  <a:gd name="adj2" fmla="val 5523257"/>
                </a:avLst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283124" y="2732846"/>
                <a:ext cx="3145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>
                    <a:solidFill>
                      <a:schemeClr val="accent6">
                        <a:lumMod val="75000"/>
                      </a:schemeClr>
                    </a:solidFill>
                  </a:rPr>
                  <a:t>B</a:t>
                </a: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1873" y="3051356"/>
                <a:ext cx="8156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Carry</a:t>
                </a:r>
                <a:r>
                  <a:rPr lang="en-GB" b="1" baseline="-250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in</a:t>
                </a:r>
                <a:endParaRPr lang="en-GB" b="1" baseline="-25000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 flipH="1">
                <a:off x="673138" y="2479387"/>
                <a:ext cx="1282312" cy="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7" name="Oval 46"/>
              <p:cNvSpPr/>
              <p:nvPr/>
            </p:nvSpPr>
            <p:spPr>
              <a:xfrm>
                <a:off x="946361" y="2834745"/>
                <a:ext cx="158230" cy="15823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48" name="Picture 47"/>
              <p:cNvPicPr>
                <a:picLocks noChangeAspect="1"/>
              </p:cNvPicPr>
              <p:nvPr/>
            </p:nvPicPr>
            <p:blipFill>
              <a:blip r:embed="rId2" cstate="print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28191" y="4450347"/>
                <a:ext cx="1775232" cy="997027"/>
              </a:xfrm>
              <a:prstGeom prst="rect">
                <a:avLst/>
              </a:prstGeom>
            </p:spPr>
          </p:pic>
          <p:cxnSp>
            <p:nvCxnSpPr>
              <p:cNvPr id="49" name="Straight Connector 48"/>
              <p:cNvCxnSpPr/>
              <p:nvPr/>
            </p:nvCxnSpPr>
            <p:spPr>
              <a:xfrm flipH="1">
                <a:off x="675216" y="2919000"/>
                <a:ext cx="1282312" cy="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422043" y="2997241"/>
                <a:ext cx="0" cy="1783352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H="1" flipV="1">
                <a:off x="1034741" y="5220206"/>
                <a:ext cx="843377" cy="2810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029633" y="2913861"/>
                <a:ext cx="0" cy="2306345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pic>
            <p:nvPicPr>
              <p:cNvPr id="53" name="Picture 52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24576" y="2156461"/>
                <a:ext cx="1763936" cy="990682"/>
              </a:xfrm>
              <a:prstGeom prst="rect">
                <a:avLst/>
              </a:prstGeom>
            </p:spPr>
          </p:pic>
          <p:sp>
            <p:nvSpPr>
              <p:cNvPr id="54" name="Oval 53"/>
              <p:cNvSpPr/>
              <p:nvPr/>
            </p:nvSpPr>
            <p:spPr>
              <a:xfrm>
                <a:off x="1339811" y="2409128"/>
                <a:ext cx="158230" cy="15823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5" name="Straight Connector 54"/>
              <p:cNvCxnSpPr/>
              <p:nvPr/>
            </p:nvCxnSpPr>
            <p:spPr>
              <a:xfrm>
                <a:off x="1422043" y="2482453"/>
                <a:ext cx="0" cy="372849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6" name="Arc 55"/>
              <p:cNvSpPr/>
              <p:nvPr/>
            </p:nvSpPr>
            <p:spPr>
              <a:xfrm>
                <a:off x="1334332" y="2853745"/>
                <a:ext cx="168601" cy="146615"/>
              </a:xfrm>
              <a:prstGeom prst="arc">
                <a:avLst>
                  <a:gd name="adj1" fmla="val 16053857"/>
                  <a:gd name="adj2" fmla="val 5523257"/>
                </a:avLst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flipH="1">
                <a:off x="2736850" y="2698277"/>
                <a:ext cx="1077292" cy="1082"/>
              </a:xfrm>
              <a:prstGeom prst="line">
                <a:avLst/>
              </a:prstGeom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34" idx="6"/>
              </p:cNvCxnSpPr>
              <p:nvPr/>
            </p:nvCxnSpPr>
            <p:spPr>
              <a:xfrm flipH="1">
                <a:off x="1498041" y="3388199"/>
                <a:ext cx="2090549" cy="0"/>
              </a:xfrm>
              <a:prstGeom prst="line">
                <a:avLst/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9" name="Arc 58"/>
              <p:cNvSpPr/>
              <p:nvPr/>
            </p:nvSpPr>
            <p:spPr>
              <a:xfrm rot="16200000">
                <a:off x="1342814" y="3317272"/>
                <a:ext cx="168601" cy="146615"/>
              </a:xfrm>
              <a:prstGeom prst="arc">
                <a:avLst>
                  <a:gd name="adj1" fmla="val 16053857"/>
                  <a:gd name="adj2" fmla="val 5523257"/>
                </a:avLst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cxnSp>
            <p:nvCxnSpPr>
              <p:cNvPr id="60" name="Straight Connector 59"/>
              <p:cNvCxnSpPr/>
              <p:nvPr/>
            </p:nvCxnSpPr>
            <p:spPr>
              <a:xfrm flipH="1">
                <a:off x="1103250" y="3391315"/>
                <a:ext cx="250607" cy="4978"/>
              </a:xfrm>
              <a:prstGeom prst="line">
                <a:avLst/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1" name="Arc 60"/>
              <p:cNvSpPr/>
              <p:nvPr/>
            </p:nvSpPr>
            <p:spPr>
              <a:xfrm rot="16200000">
                <a:off x="945678" y="3322738"/>
                <a:ext cx="168601" cy="146615"/>
              </a:xfrm>
              <a:prstGeom prst="arc">
                <a:avLst>
                  <a:gd name="adj1" fmla="val 16053857"/>
                  <a:gd name="adj2" fmla="val 5523257"/>
                </a:avLst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flipH="1">
                <a:off x="682415" y="3393556"/>
                <a:ext cx="272698" cy="0"/>
              </a:xfrm>
              <a:prstGeom prst="line">
                <a:avLst/>
              </a:prstGeom>
              <a:ln w="127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0855" y="3824707"/>
              <a:ext cx="1842227" cy="1034653"/>
            </a:xfrm>
            <a:prstGeom prst="rect">
              <a:avLst/>
            </a:prstGeom>
          </p:spPr>
        </p:pic>
        <p:cxnSp>
          <p:nvCxnSpPr>
            <p:cNvPr id="28" name="Straight Connector 27"/>
            <p:cNvCxnSpPr/>
            <p:nvPr/>
          </p:nvCxnSpPr>
          <p:spPr>
            <a:xfrm flipH="1">
              <a:off x="2605356" y="5018561"/>
              <a:ext cx="246549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5070855" y="4616224"/>
              <a:ext cx="4673" cy="4071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5080381" y="2944023"/>
              <a:ext cx="183270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6874156" y="4199627"/>
              <a:ext cx="9109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 smtClean="0">
                  <a:solidFill>
                    <a:srgbClr val="C00000"/>
                  </a:solidFill>
                </a:rPr>
                <a:t>Carry</a:t>
              </a:r>
              <a:r>
                <a:rPr lang="en-GB" b="1" baseline="-25000" dirty="0" smtClean="0">
                  <a:solidFill>
                    <a:srgbClr val="C00000"/>
                  </a:solidFill>
                </a:rPr>
                <a:t>out</a:t>
              </a:r>
              <a:endParaRPr lang="en-GB" b="1" baseline="-25000" dirty="0">
                <a:solidFill>
                  <a:srgbClr val="C00000"/>
                </a:solidFill>
              </a:endParaRPr>
            </a:p>
          </p:txBody>
        </p:sp>
      </p:grp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489144"/>
              </p:ext>
            </p:extLst>
          </p:nvPr>
        </p:nvGraphicFramePr>
        <p:xfrm>
          <a:off x="7897255" y="2729330"/>
          <a:ext cx="4067582" cy="329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834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9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19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32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045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9136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148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5049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chemeClr val="bg1"/>
                          </a:solidFill>
                        </a:rPr>
                        <a:t>Carry</a:t>
                      </a:r>
                      <a:r>
                        <a:rPr lang="en-GB" sz="1400" b="1" baseline="-25000" dirty="0" smtClean="0">
                          <a:solidFill>
                            <a:schemeClr val="bg1"/>
                          </a:solidFill>
                        </a:rPr>
                        <a:t>in</a:t>
                      </a:r>
                      <a:endParaRPr lang="en-GB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Digit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Carry</a:t>
                      </a:r>
                      <a:r>
                        <a:rPr lang="en-GB" sz="1400" baseline="-25000" dirty="0" smtClean="0"/>
                        <a:t>out</a:t>
                      </a:r>
                      <a:endParaRPr lang="en-GB" sz="1400" baseline="-250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=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65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60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100</cp:revision>
  <dcterms:created xsi:type="dcterms:W3CDTF">2014-10-30T19:23:19Z</dcterms:created>
  <dcterms:modified xsi:type="dcterms:W3CDTF">2016-12-07T09:08:37Z</dcterms:modified>
</cp:coreProperties>
</file>