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Different test strategies, including black and white box testing and alpha and beta testing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Place the four test strategies in order of when they are most likely to be carried out during the development of a major solution.</a:t>
            </a:r>
            <a:endParaRPr lang="en-GB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043873" y="4102662"/>
            <a:ext cx="999366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1543" y="4224041"/>
            <a:ext cx="1464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Start of development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0183825" y="4296353"/>
            <a:ext cx="1464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Release of final product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89383" y="2248996"/>
            <a:ext cx="1464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Black Box Testing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689382" y="2895327"/>
            <a:ext cx="1464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White Box Testing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870145" y="2258250"/>
            <a:ext cx="1464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Alpha </a:t>
            </a:r>
          </a:p>
          <a:p>
            <a:pPr algn="ctr"/>
            <a:r>
              <a:rPr lang="en-GB" dirty="0" smtClean="0"/>
              <a:t>Testing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870146" y="2942374"/>
            <a:ext cx="1464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Beta</a:t>
            </a:r>
          </a:p>
          <a:p>
            <a:pPr algn="ctr"/>
            <a:r>
              <a:rPr lang="en-GB" dirty="0" smtClean="0"/>
              <a:t>Testing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59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48</cp:revision>
  <dcterms:created xsi:type="dcterms:W3CDTF">2014-10-30T19:23:19Z</dcterms:created>
  <dcterms:modified xsi:type="dcterms:W3CDTF">2016-01-07T10:19:47Z</dcterms:modified>
</cp:coreProperties>
</file>