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7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Represent positive integers in hexadecimal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90522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Convert the base-10 </a:t>
            </a:r>
            <a:r>
              <a:rPr lang="en-GB" dirty="0" smtClean="0"/>
              <a:t>unsigned denary </a:t>
            </a:r>
            <a:r>
              <a:rPr lang="en-GB" dirty="0" smtClean="0"/>
              <a:t>integer 7,312 into base-16 hexadecimal.  Make sure to show your working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287872" y="1829744"/>
            <a:ext cx="2379134" cy="444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400" b="1" dirty="0"/>
              <a:t>Denary	Binary	Hex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0	</a:t>
            </a:r>
            <a:r>
              <a:rPr lang="en-GB" sz="1400" dirty="0" smtClean="0"/>
              <a:t>0000</a:t>
            </a:r>
            <a:r>
              <a:rPr lang="en-GB" sz="1400" dirty="0"/>
              <a:t>	0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	</a:t>
            </a:r>
            <a:r>
              <a:rPr lang="en-GB" sz="1400" dirty="0" smtClean="0"/>
              <a:t>0001</a:t>
            </a:r>
            <a:r>
              <a:rPr lang="en-GB" sz="1400" dirty="0"/>
              <a:t>	1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2	</a:t>
            </a:r>
            <a:r>
              <a:rPr lang="en-GB" sz="1400" dirty="0" smtClean="0"/>
              <a:t>0010</a:t>
            </a:r>
            <a:r>
              <a:rPr lang="en-GB" sz="1400" dirty="0"/>
              <a:t>	2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3	</a:t>
            </a:r>
            <a:r>
              <a:rPr lang="en-GB" sz="1400" dirty="0" smtClean="0"/>
              <a:t>0011</a:t>
            </a:r>
            <a:r>
              <a:rPr lang="en-GB" sz="1400" dirty="0"/>
              <a:t>	3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4	</a:t>
            </a:r>
            <a:r>
              <a:rPr lang="en-GB" sz="1400" dirty="0" smtClean="0"/>
              <a:t>0100</a:t>
            </a:r>
            <a:r>
              <a:rPr lang="en-GB" sz="1400" dirty="0"/>
              <a:t>	4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5	</a:t>
            </a:r>
            <a:r>
              <a:rPr lang="en-GB" sz="1400" dirty="0" smtClean="0"/>
              <a:t>0101</a:t>
            </a:r>
            <a:r>
              <a:rPr lang="en-GB" sz="1400" dirty="0"/>
              <a:t>	5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6	</a:t>
            </a:r>
            <a:r>
              <a:rPr lang="en-GB" sz="1400" dirty="0" smtClean="0"/>
              <a:t>0110</a:t>
            </a:r>
            <a:r>
              <a:rPr lang="en-GB" sz="1400" dirty="0"/>
              <a:t>	6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7</a:t>
            </a:r>
            <a:r>
              <a:rPr lang="en-GB" sz="1400"/>
              <a:t>	</a:t>
            </a:r>
            <a:r>
              <a:rPr lang="en-GB" sz="1400" smtClean="0"/>
              <a:t>0111</a:t>
            </a:r>
            <a:r>
              <a:rPr lang="en-GB" sz="1400" dirty="0"/>
              <a:t>	7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8	</a:t>
            </a:r>
            <a:r>
              <a:rPr lang="en-GB" sz="1400" dirty="0" smtClean="0"/>
              <a:t>1000</a:t>
            </a:r>
            <a:r>
              <a:rPr lang="en-GB" sz="1400" dirty="0"/>
              <a:t>	8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9	</a:t>
            </a:r>
            <a:r>
              <a:rPr lang="en-GB" sz="1400" dirty="0" smtClean="0"/>
              <a:t>1001</a:t>
            </a:r>
            <a:r>
              <a:rPr lang="en-GB" sz="1400" dirty="0"/>
              <a:t>	9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10	</a:t>
            </a:r>
            <a:r>
              <a:rPr lang="en-GB" sz="1400" dirty="0" smtClean="0"/>
              <a:t>1010</a:t>
            </a:r>
            <a:r>
              <a:rPr lang="en-GB" sz="1400" dirty="0"/>
              <a:t>	A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11	</a:t>
            </a:r>
            <a:r>
              <a:rPr lang="en-GB" sz="1400" dirty="0" smtClean="0"/>
              <a:t>1011</a:t>
            </a:r>
            <a:r>
              <a:rPr lang="en-GB" sz="1400" dirty="0"/>
              <a:t>	B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12	</a:t>
            </a:r>
            <a:r>
              <a:rPr lang="en-GB" sz="1400" dirty="0" smtClean="0"/>
              <a:t>1100</a:t>
            </a:r>
            <a:r>
              <a:rPr lang="en-GB" sz="1400" dirty="0"/>
              <a:t>	C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13	</a:t>
            </a:r>
            <a:r>
              <a:rPr lang="en-GB" sz="1400" dirty="0" smtClean="0"/>
              <a:t>1101</a:t>
            </a:r>
            <a:r>
              <a:rPr lang="en-GB" sz="1400" dirty="0"/>
              <a:t>	D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14	</a:t>
            </a:r>
            <a:r>
              <a:rPr lang="en-GB" sz="1400" dirty="0" smtClean="0"/>
              <a:t>1110</a:t>
            </a:r>
            <a:r>
              <a:rPr lang="en-GB" sz="1400" dirty="0"/>
              <a:t>	E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15	</a:t>
            </a:r>
            <a:r>
              <a:rPr lang="en-GB" sz="1400" dirty="0" smtClean="0"/>
              <a:t>1111</a:t>
            </a:r>
            <a:r>
              <a:rPr lang="en-GB" sz="1400" dirty="0"/>
              <a:t>	F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27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51</cp:revision>
  <dcterms:created xsi:type="dcterms:W3CDTF">2014-10-30T19:23:19Z</dcterms:created>
  <dcterms:modified xsi:type="dcterms:W3CDTF">2015-10-31T10:57:28Z</dcterms:modified>
</cp:coreProperties>
</file>