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2" r:id="rId4"/>
    <p:sldId id="264" r:id="rId5"/>
    <p:sldId id="267" r:id="rId6"/>
    <p:sldId id="26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84" autoAdjust="0"/>
    <p:restoredTop sz="94660"/>
  </p:normalViewPr>
  <p:slideViewPr>
    <p:cSldViewPr snapToGrid="0">
      <p:cViewPr varScale="1">
        <p:scale>
          <a:sx n="73" d="100"/>
          <a:sy n="73" d="100"/>
        </p:scale>
        <p:origin x="67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Manipulate Boolean expressions, including the use of </a:t>
            </a:r>
            <a:r>
              <a:rPr lang="en-GB" dirty="0" err="1">
                <a:solidFill>
                  <a:srgbClr val="C00000"/>
                </a:solidFill>
              </a:rPr>
              <a:t>Karnaugh</a:t>
            </a:r>
            <a:r>
              <a:rPr lang="en-GB" dirty="0">
                <a:solidFill>
                  <a:srgbClr val="C00000"/>
                </a:solidFill>
              </a:rPr>
              <a:t> maps to simplify Boolean expressions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Boolean algebra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1. Write the expression: A</a:t>
            </a:r>
            <a:r>
              <a:rPr lang="en-GB" dirty="0"/>
              <a:t> ∧ </a:t>
            </a:r>
            <a:r>
              <a:rPr lang="en-GB" dirty="0" smtClean="0"/>
              <a:t>B </a:t>
            </a:r>
            <a:r>
              <a:rPr lang="en-GB" dirty="0"/>
              <a:t>∨ </a:t>
            </a:r>
            <a:r>
              <a:rPr lang="en-GB" dirty="0" smtClean="0"/>
              <a:t>C into the </a:t>
            </a:r>
            <a:r>
              <a:rPr lang="en-GB" dirty="0" err="1" smtClean="0"/>
              <a:t>Karnaugh</a:t>
            </a:r>
            <a:r>
              <a:rPr lang="en-GB" dirty="0" smtClean="0"/>
              <a:t> map, and draw rectangles/squares around the groups.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4997117"/>
              </p:ext>
            </p:extLst>
          </p:nvPr>
        </p:nvGraphicFramePr>
        <p:xfrm>
          <a:off x="4625952" y="2633940"/>
          <a:ext cx="3397623" cy="1831243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5328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28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51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89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89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891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20000"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AB</a:t>
                      </a:r>
                    </a:p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1800" kern="1200" dirty="0" smtClean="0">
                        <a:solidFill>
                          <a:schemeClr val="bg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9563">
                <a:tc gridSpan="2" vMerge="1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608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Manipulate Boolean expressions, including the use of </a:t>
            </a:r>
            <a:r>
              <a:rPr lang="en-GB" dirty="0" err="1">
                <a:solidFill>
                  <a:srgbClr val="C00000"/>
                </a:solidFill>
              </a:rPr>
              <a:t>Karnaugh</a:t>
            </a:r>
            <a:r>
              <a:rPr lang="en-GB" dirty="0">
                <a:solidFill>
                  <a:srgbClr val="C00000"/>
                </a:solidFill>
              </a:rPr>
              <a:t> maps to simplify Boolean expressions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Boolean algebra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</a:t>
            </a:r>
            <a:r>
              <a:rPr lang="en-GB" dirty="0" smtClean="0"/>
              <a:t>. Write the expression: ¬A </a:t>
            </a:r>
            <a:r>
              <a:rPr lang="en-GB" dirty="0"/>
              <a:t>∧ </a:t>
            </a:r>
            <a:r>
              <a:rPr lang="en-GB" dirty="0" smtClean="0"/>
              <a:t>B </a:t>
            </a:r>
            <a:r>
              <a:rPr lang="en-GB" dirty="0"/>
              <a:t>∨ </a:t>
            </a:r>
            <a:r>
              <a:rPr lang="en-GB" dirty="0" smtClean="0"/>
              <a:t>¬C into the </a:t>
            </a:r>
            <a:r>
              <a:rPr lang="en-GB" dirty="0" err="1" smtClean="0"/>
              <a:t>Karnaugh</a:t>
            </a:r>
            <a:r>
              <a:rPr lang="en-GB" dirty="0" smtClean="0"/>
              <a:t> map, and draw rectangles/squares around the groups.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259217"/>
              </p:ext>
            </p:extLst>
          </p:nvPr>
        </p:nvGraphicFramePr>
        <p:xfrm>
          <a:off x="4625952" y="2633940"/>
          <a:ext cx="3397623" cy="1831243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5328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28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51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89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89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891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20000"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AB</a:t>
                      </a:r>
                    </a:p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1800" kern="1200" dirty="0" smtClean="0">
                        <a:solidFill>
                          <a:schemeClr val="bg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9563">
                <a:tc gridSpan="2" vMerge="1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7865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Manipulate Boolean expressions, including the use of </a:t>
            </a:r>
            <a:r>
              <a:rPr lang="en-GB" dirty="0" err="1">
                <a:solidFill>
                  <a:srgbClr val="C00000"/>
                </a:solidFill>
              </a:rPr>
              <a:t>Karnaugh</a:t>
            </a:r>
            <a:r>
              <a:rPr lang="en-GB" dirty="0">
                <a:solidFill>
                  <a:srgbClr val="C00000"/>
                </a:solidFill>
              </a:rPr>
              <a:t> maps to simplify Boolean expressions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Boolean algebra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</a:t>
            </a:r>
            <a:r>
              <a:rPr lang="en-GB" dirty="0" smtClean="0"/>
              <a:t>. Write the expression: ¬A </a:t>
            </a:r>
            <a:r>
              <a:rPr lang="en-GB" dirty="0"/>
              <a:t>∧ </a:t>
            </a:r>
            <a:r>
              <a:rPr lang="en-GB" dirty="0" smtClean="0"/>
              <a:t>¬B ∨ C into the </a:t>
            </a:r>
            <a:r>
              <a:rPr lang="en-GB" dirty="0" err="1" smtClean="0"/>
              <a:t>Karnaugh</a:t>
            </a:r>
            <a:r>
              <a:rPr lang="en-GB" dirty="0" smtClean="0"/>
              <a:t> map, and draw rectangles/squares around the groups.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9247290"/>
              </p:ext>
            </p:extLst>
          </p:nvPr>
        </p:nvGraphicFramePr>
        <p:xfrm>
          <a:off x="4625952" y="2633940"/>
          <a:ext cx="3397623" cy="1831243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5328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28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51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89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89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891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20000"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AB</a:t>
                      </a:r>
                    </a:p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1800" kern="1200" dirty="0" smtClean="0">
                        <a:solidFill>
                          <a:schemeClr val="bg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9563">
                <a:tc gridSpan="2" vMerge="1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0901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Manipulate Boolean expressions, including the use of </a:t>
            </a:r>
            <a:r>
              <a:rPr lang="en-GB" dirty="0" err="1">
                <a:solidFill>
                  <a:srgbClr val="C00000"/>
                </a:solidFill>
              </a:rPr>
              <a:t>Karnaugh</a:t>
            </a:r>
            <a:r>
              <a:rPr lang="en-GB" dirty="0">
                <a:solidFill>
                  <a:srgbClr val="C00000"/>
                </a:solidFill>
              </a:rPr>
              <a:t> maps to simplify Boolean expressions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Boolean algebra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4. Write the expression: ¬A </a:t>
            </a:r>
            <a:r>
              <a:rPr lang="en-GB" dirty="0"/>
              <a:t>∧ </a:t>
            </a:r>
            <a:r>
              <a:rPr lang="en-GB" dirty="0" smtClean="0"/>
              <a:t>¬B ∨ ¬A </a:t>
            </a:r>
            <a:r>
              <a:rPr lang="en-GB" dirty="0"/>
              <a:t>∧ </a:t>
            </a:r>
            <a:r>
              <a:rPr lang="en-GB" dirty="0" smtClean="0"/>
              <a:t>B </a:t>
            </a:r>
            <a:r>
              <a:rPr lang="en-GB" dirty="0"/>
              <a:t>∨ </a:t>
            </a:r>
            <a:r>
              <a:rPr lang="en-GB" dirty="0" smtClean="0"/>
              <a:t>C into the </a:t>
            </a:r>
            <a:r>
              <a:rPr lang="en-GB" dirty="0" err="1" smtClean="0"/>
              <a:t>Karnaugh</a:t>
            </a:r>
            <a:r>
              <a:rPr lang="en-GB" dirty="0" smtClean="0"/>
              <a:t> map, and draw rectangles/squares around the groups.</a:t>
            </a:r>
          </a:p>
          <a:p>
            <a:r>
              <a:rPr lang="en-GB" dirty="0"/>
              <a:t>What is the simplified version of this expression</a:t>
            </a:r>
            <a:r>
              <a:rPr lang="en-GB" dirty="0" smtClean="0"/>
              <a:t>?</a:t>
            </a:r>
            <a:endParaRPr lang="en-GB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5524730"/>
              </p:ext>
            </p:extLst>
          </p:nvPr>
        </p:nvGraphicFramePr>
        <p:xfrm>
          <a:off x="4625952" y="2633940"/>
          <a:ext cx="3397623" cy="1831243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5328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28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51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89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89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891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20000"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AB</a:t>
                      </a:r>
                    </a:p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1800" kern="1200" dirty="0" smtClean="0">
                        <a:solidFill>
                          <a:schemeClr val="bg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9563">
                <a:tc gridSpan="2" vMerge="1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3730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Manipulate Boolean expressions, including the use of </a:t>
            </a:r>
            <a:r>
              <a:rPr lang="en-GB" dirty="0" err="1">
                <a:solidFill>
                  <a:srgbClr val="C00000"/>
                </a:solidFill>
              </a:rPr>
              <a:t>Karnaugh</a:t>
            </a:r>
            <a:r>
              <a:rPr lang="en-GB" dirty="0">
                <a:solidFill>
                  <a:srgbClr val="C00000"/>
                </a:solidFill>
              </a:rPr>
              <a:t> maps to simplify Boolean expressions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Boolean algebra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5</a:t>
            </a:r>
            <a:r>
              <a:rPr lang="en-GB" dirty="0" smtClean="0"/>
              <a:t>. Write the expression</a:t>
            </a:r>
            <a:r>
              <a:rPr lang="en-GB" dirty="0"/>
              <a:t>: A </a:t>
            </a:r>
            <a:r>
              <a:rPr lang="en-GB" dirty="0" smtClean="0"/>
              <a:t>∧ ¬B ∨ ¬A ∧ ¬B ∨ ¬C into the </a:t>
            </a:r>
            <a:r>
              <a:rPr lang="en-GB" dirty="0" err="1" smtClean="0"/>
              <a:t>Karnaugh</a:t>
            </a:r>
            <a:r>
              <a:rPr lang="en-GB" dirty="0" smtClean="0"/>
              <a:t> map, and draw rectangles/squares around the groups.</a:t>
            </a:r>
          </a:p>
          <a:p>
            <a:r>
              <a:rPr lang="en-GB" dirty="0"/>
              <a:t>What is the simplified version of this expression</a:t>
            </a:r>
            <a:r>
              <a:rPr lang="en-GB" dirty="0" smtClean="0"/>
              <a:t>?</a:t>
            </a:r>
            <a:endParaRPr lang="en-GB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4385275"/>
              </p:ext>
            </p:extLst>
          </p:nvPr>
        </p:nvGraphicFramePr>
        <p:xfrm>
          <a:off x="4625952" y="2633940"/>
          <a:ext cx="3397623" cy="1831243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5328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28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51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89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89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891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20000"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AB</a:t>
                      </a:r>
                    </a:p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1800" kern="1200" dirty="0" smtClean="0">
                        <a:solidFill>
                          <a:schemeClr val="bg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9563">
                <a:tc gridSpan="2" vMerge="1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7917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Manipulate Boolean expressions, including the use of </a:t>
            </a:r>
            <a:r>
              <a:rPr lang="en-GB" dirty="0" err="1">
                <a:solidFill>
                  <a:srgbClr val="C00000"/>
                </a:solidFill>
              </a:rPr>
              <a:t>Karnaugh</a:t>
            </a:r>
            <a:r>
              <a:rPr lang="en-GB" dirty="0">
                <a:solidFill>
                  <a:srgbClr val="C00000"/>
                </a:solidFill>
              </a:rPr>
              <a:t> maps to simplify Boolean expressions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Boolean algebra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6. Write the expression</a:t>
            </a:r>
            <a:r>
              <a:rPr lang="en-GB" dirty="0"/>
              <a:t>: </a:t>
            </a:r>
            <a:r>
              <a:rPr lang="en-GB" dirty="0" smtClean="0"/>
              <a:t>A </a:t>
            </a:r>
            <a:r>
              <a:rPr lang="en-GB" dirty="0"/>
              <a:t>∧ </a:t>
            </a:r>
            <a:r>
              <a:rPr lang="en-GB" dirty="0" smtClean="0"/>
              <a:t>B </a:t>
            </a:r>
            <a:r>
              <a:rPr lang="en-GB" dirty="0"/>
              <a:t>∧ </a:t>
            </a:r>
            <a:r>
              <a:rPr lang="en-GB" dirty="0" smtClean="0"/>
              <a:t>C ∨ ¬A ∧ ¬B ∨ C into the </a:t>
            </a:r>
            <a:r>
              <a:rPr lang="en-GB" dirty="0" err="1" smtClean="0"/>
              <a:t>Karnaugh</a:t>
            </a:r>
            <a:r>
              <a:rPr lang="en-GB" dirty="0" smtClean="0"/>
              <a:t> map, and draw rectangles/squares around the groups.</a:t>
            </a:r>
          </a:p>
          <a:p>
            <a:r>
              <a:rPr lang="en-GB" dirty="0"/>
              <a:t>What is the simplified version of this expression</a:t>
            </a:r>
            <a:r>
              <a:rPr lang="en-GB" dirty="0" smtClean="0"/>
              <a:t>?</a:t>
            </a:r>
            <a:endParaRPr lang="en-GB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4625952" y="2633940"/>
          <a:ext cx="3397623" cy="1831243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5328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28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51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89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89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891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20000"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AB</a:t>
                      </a:r>
                    </a:p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1800" kern="1200" dirty="0" smtClean="0">
                        <a:solidFill>
                          <a:schemeClr val="bg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9563">
                <a:tc gridSpan="2" vMerge="1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2229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486</TotalTime>
  <Words>354</Words>
  <Application>Microsoft Office PowerPoint</Application>
  <PresentationFormat>Widescreen</PresentationFormat>
  <Paragraphs>93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Cheltenham Bournside School</cp:lastModifiedBy>
  <cp:revision>65</cp:revision>
  <dcterms:created xsi:type="dcterms:W3CDTF">2014-10-30T19:23:19Z</dcterms:created>
  <dcterms:modified xsi:type="dcterms:W3CDTF">2018-06-25T06:57:10Z</dcterms:modified>
</cp:coreProperties>
</file>