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99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84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8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16/08/2016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2563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16/08/2016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4430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16/08/2016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1429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16/08/2016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6968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16/08/2016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23570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16/08/2016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3789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16/08/2016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8076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16/08/2016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7785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16/08/2016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0020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16/08/2016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1723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16/08/2016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4976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78"/>
          <a:stretch/>
        </p:blipFill>
        <p:spPr>
          <a:xfrm>
            <a:off x="0" y="-22878"/>
            <a:ext cx="12191999" cy="1337328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B43921-457F-42D7-9A5E-1FB398760551}" type="datetimeFigureOut">
              <a:rPr lang="en-GB" smtClean="0"/>
              <a:t>16/08/2016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0" y="1314450"/>
            <a:ext cx="121920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2" name="Picture 61"/>
          <p:cNvPicPr>
            <a:picLocks noChangeAspect="1"/>
          </p:cNvPicPr>
          <p:nvPr userDrawn="1"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53601"/>
            <a:ext cx="1225454" cy="60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5393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>
                <a:solidFill>
                  <a:srgbClr val="C00000"/>
                </a:solidFill>
              </a:rPr>
              <a:t>Different uses of hashing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C00000"/>
                </a:solidFill>
              </a:rPr>
              <a:t>Compression, Encryption and Hashing 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0844" y="1428053"/>
            <a:ext cx="11950311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GB" dirty="0"/>
              <a:t>“Hashing and Encryption are both essentially the same thing as they turn plain text into an unreadable format”.  Explain what is wrong with this statement.</a:t>
            </a:r>
          </a:p>
          <a:p>
            <a:pPr marL="342900" indent="-342900">
              <a:buFont typeface="+mj-lt"/>
              <a:buAutoNum type="arabicPeriod"/>
            </a:pPr>
            <a:endParaRPr lang="en-GB" dirty="0"/>
          </a:p>
          <a:p>
            <a:pPr marL="342900" indent="-342900">
              <a:buFont typeface="+mj-lt"/>
              <a:buAutoNum type="arabicPeriod"/>
            </a:pPr>
            <a:r>
              <a:rPr lang="en-GB" dirty="0"/>
              <a:t>Provide a good example of what hashing is used for.  Justify your answer.</a:t>
            </a:r>
          </a:p>
          <a:p>
            <a:pPr marL="342900" indent="-342900">
              <a:buFont typeface="+mj-lt"/>
              <a:buAutoNum type="arabicPeriod"/>
            </a:pPr>
            <a:endParaRPr lang="en-GB" dirty="0"/>
          </a:p>
          <a:p>
            <a:pPr marL="342900" indent="-342900">
              <a:buFont typeface="+mj-lt"/>
              <a:buAutoNum type="arabicPeriod"/>
            </a:pPr>
            <a:r>
              <a:rPr lang="en-GB" dirty="0"/>
              <a:t>Provide other examples of when hashing might be used.</a:t>
            </a:r>
          </a:p>
          <a:p>
            <a:pPr marL="342900" indent="-342900">
              <a:buFont typeface="+mj-lt"/>
              <a:buAutoNum type="arabicPeriod"/>
            </a:pPr>
            <a:endParaRPr lang="en-GB" dirty="0"/>
          </a:p>
          <a:p>
            <a:pPr marL="342900" indent="-342900">
              <a:buFont typeface="+mj-lt"/>
              <a:buAutoNum type="arabicPeriod"/>
            </a:pPr>
            <a:r>
              <a:rPr lang="en-GB" dirty="0"/>
              <a:t>Can you do some research and </a:t>
            </a:r>
            <a:r>
              <a:rPr lang="en-GB"/>
              <a:t>list two </a:t>
            </a:r>
            <a:r>
              <a:rPr lang="en-GB" dirty="0"/>
              <a:t>common hashing algorithms in use today?</a:t>
            </a:r>
          </a:p>
          <a:p>
            <a:pPr marL="342900" indent="-342900">
              <a:buFont typeface="+mj-lt"/>
              <a:buAutoNum type="arabicPeriod"/>
            </a:pPr>
            <a:endParaRPr lang="en-GB" dirty="0"/>
          </a:p>
          <a:p>
            <a:pPr marL="342900" indent="-342900">
              <a:buFont typeface="+mj-lt"/>
              <a:buAutoNum type="arabicPeriod"/>
            </a:pPr>
            <a:r>
              <a:rPr lang="en-GB" dirty="0"/>
              <a:t>What is “salt” and how is it used with hashing algorithms?</a:t>
            </a:r>
          </a:p>
          <a:p>
            <a:pPr marL="342900" indent="-342900">
              <a:buFont typeface="+mj-lt"/>
              <a:buAutoNum type="arabicPeriod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949571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613</TotalTime>
  <Words>91</Words>
  <Application>Microsoft Office PowerPoint</Application>
  <PresentationFormat>Widescreen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Craig Sargent</dc:creator>
  <cp:lastModifiedBy>Craig Sargent</cp:lastModifiedBy>
  <cp:revision>63</cp:revision>
  <dcterms:created xsi:type="dcterms:W3CDTF">2014-10-30T19:23:19Z</dcterms:created>
  <dcterms:modified xsi:type="dcterms:W3CDTF">2016-08-16T16:29:33Z</dcterms:modified>
</cp:coreProperties>
</file>