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id Hillyard" initials="DH" lastIdx="2" clrIdx="0">
    <p:extLst>
      <p:ext uri="{19B8F6BF-5375-455C-9EA6-DF929625EA0E}">
        <p15:presenceInfo xmlns:p15="http://schemas.microsoft.com/office/powerpoint/2012/main" userId="7e93cd5e9b5c678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12/11/2016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12/11/2016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12/11/2016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12/11/2016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12/11/2016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12/11/2016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12/11/2016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12/11/2016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12/11/2016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12/11/2016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12/11/2016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12/11/2016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Representation and normalisation of floating point numbers in binary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 types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8" y="1559858"/>
            <a:ext cx="74836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How to use this resource:</a:t>
            </a:r>
          </a:p>
          <a:p>
            <a:endParaRPr lang="en-GB" dirty="0"/>
          </a:p>
          <a:p>
            <a:r>
              <a:rPr lang="en-GB" dirty="0"/>
              <a:t>To check students understanding of floating point binary, and avoid having to mark a set of answers to questions, do the following activity.</a:t>
            </a:r>
          </a:p>
          <a:p>
            <a:endParaRPr lang="en-GB" dirty="0"/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Hand out the evidence sheets.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Students answer the questions, this gives them a number.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Colour the number on the evidence sheet.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When all the questions have been answered students will have a pattern on their evidence sheet.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Checking their pattern is correct will enable you to mark all their answers visually, and very quickly.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35904" y="1837426"/>
            <a:ext cx="3776533" cy="3476445"/>
          </a:xfrm>
          <a:prstGeom prst="rect">
            <a:avLst/>
          </a:prstGeom>
        </p:spPr>
      </p:pic>
      <p:sp>
        <p:nvSpPr>
          <p:cNvPr id="5" name="Rounded Rectangular Callout 4"/>
          <p:cNvSpPr/>
          <p:nvPr/>
        </p:nvSpPr>
        <p:spPr>
          <a:xfrm>
            <a:off x="8609162" y="5426016"/>
            <a:ext cx="3203275" cy="1035169"/>
          </a:xfrm>
          <a:prstGeom prst="wedgeRoundRectCallout">
            <a:avLst>
              <a:gd name="adj1" fmla="val -23257"/>
              <a:gd name="adj2" fmla="val -63333"/>
              <a:gd name="adj3" fmla="val 16667"/>
            </a:avLst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For example, this might be a pattern that a student creates from their answers: 20, 19, 18, 17, 16, 10, 8 &amp; 6.  If it matches the correct pattern, these answers must be correct.</a:t>
            </a:r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Representation and normalisation of floating point numbers in binary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 types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55918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With an 8 bit mantissa and 4 bit exponent, calculate the denary values of these normalised floating point numbers.</a:t>
            </a:r>
          </a:p>
          <a:p>
            <a:pPr marL="342900" indent="-342900">
              <a:buAutoNum type="arabicPeriod"/>
            </a:pPr>
            <a:r>
              <a:rPr lang="en-GB" dirty="0"/>
              <a:t>Colour the appropriate square on the evidence of understanding sheet 1.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lphaUcPeriod"/>
            </a:pPr>
            <a:r>
              <a:rPr lang="en-GB" dirty="0"/>
              <a:t>01011000 0101	</a:t>
            </a:r>
          </a:p>
          <a:p>
            <a:pPr marL="342900" indent="-342900">
              <a:buAutoNum type="alphaUcPeriod"/>
            </a:pPr>
            <a:r>
              <a:rPr lang="en-GB" dirty="0"/>
              <a:t>01100000 0010	</a:t>
            </a:r>
          </a:p>
          <a:p>
            <a:pPr marL="342900" indent="-342900">
              <a:buAutoNum type="alphaUcPeriod"/>
            </a:pPr>
            <a:r>
              <a:rPr lang="en-GB" dirty="0"/>
              <a:t>01101000 0100	</a:t>
            </a:r>
          </a:p>
          <a:p>
            <a:pPr marL="342900" indent="-342900">
              <a:buAutoNum type="alphaUcPeriod"/>
            </a:pPr>
            <a:r>
              <a:rPr lang="en-GB" dirty="0"/>
              <a:t>01111000 0100</a:t>
            </a:r>
          </a:p>
          <a:p>
            <a:pPr marL="342900" indent="-342900">
              <a:buAutoNum type="alphaUcPeriod"/>
            </a:pPr>
            <a:r>
              <a:rPr lang="en-GB" dirty="0"/>
              <a:t>01000000 0010</a:t>
            </a:r>
          </a:p>
          <a:p>
            <a:pPr marL="342900" indent="-342900">
              <a:buAutoNum type="alphaUcPeriod"/>
            </a:pPr>
            <a:r>
              <a:rPr lang="en-GB" dirty="0"/>
              <a:t>01011000 0100</a:t>
            </a:r>
          </a:p>
          <a:p>
            <a:pPr marL="342900" indent="-342900">
              <a:buAutoNum type="alphaUcPeriod"/>
            </a:pPr>
            <a:r>
              <a:rPr lang="en-GB" dirty="0"/>
              <a:t>01010000 0101</a:t>
            </a:r>
          </a:p>
          <a:p>
            <a:pPr marL="342900" indent="-342900">
              <a:buAutoNum type="alphaUcPeriod"/>
            </a:pPr>
            <a:r>
              <a:rPr lang="en-GB" dirty="0"/>
              <a:t>01100000 0101</a:t>
            </a:r>
          </a:p>
          <a:p>
            <a:pPr marL="342900" indent="-342900">
              <a:buAutoNum type="alphaUcPeriod"/>
            </a:pPr>
            <a:r>
              <a:rPr lang="en-GB" dirty="0"/>
              <a:t>01100000 0011</a:t>
            </a:r>
          </a:p>
          <a:p>
            <a:pPr marL="342900" indent="-342900">
              <a:buAutoNum type="alphaUcPeriod"/>
            </a:pPr>
            <a:r>
              <a:rPr lang="en-GB" dirty="0"/>
              <a:t>01011100 0101</a:t>
            </a:r>
          </a:p>
          <a:p>
            <a:pPr marL="342900" indent="-342900">
              <a:buAutoNum type="alphaUcPeriod"/>
            </a:pPr>
            <a:r>
              <a:rPr lang="en-GB" dirty="0"/>
              <a:t>01000000 0011</a:t>
            </a:r>
          </a:p>
          <a:p>
            <a:pPr marL="342900" indent="-342900">
              <a:buAutoNum type="alphaUcPeriod"/>
            </a:pPr>
            <a:r>
              <a:rPr lang="en-GB" dirty="0"/>
              <a:t>01000000 0101</a:t>
            </a:r>
          </a:p>
          <a:p>
            <a:pPr marL="342900" indent="-342900">
              <a:buAutoNum type="alphaUcPeriod"/>
            </a:pPr>
            <a:r>
              <a:rPr lang="en-GB" dirty="0"/>
              <a:t>01010000 0100</a:t>
            </a:r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4443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Representation and normalisation of floating point numbers in binary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 types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55918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With an 8 bit mantissa and 4 bit exponent, calculate the denary values of these normalised floating point numbers.</a:t>
            </a:r>
          </a:p>
          <a:p>
            <a:pPr marL="342900" indent="-342900">
              <a:buAutoNum type="arabicPeriod"/>
            </a:pPr>
            <a:r>
              <a:rPr lang="en-GB" dirty="0"/>
              <a:t>Colour the appropriate square on the evidence of understanding sheet 2.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lphaUcPeriod"/>
            </a:pPr>
            <a:r>
              <a:rPr lang="en-GB" dirty="0"/>
              <a:t>6</a:t>
            </a:r>
          </a:p>
          <a:p>
            <a:pPr marL="342900" indent="-342900">
              <a:buAutoNum type="alphaUcPeriod"/>
            </a:pPr>
            <a:r>
              <a:rPr lang="en-GB" dirty="0"/>
              <a:t>-7</a:t>
            </a:r>
          </a:p>
          <a:p>
            <a:pPr marL="342900" indent="-342900">
              <a:buAutoNum type="alphaUcPeriod"/>
            </a:pPr>
            <a:r>
              <a:rPr lang="en-GB" dirty="0"/>
              <a:t>1/8</a:t>
            </a:r>
          </a:p>
          <a:p>
            <a:pPr marL="342900" indent="-342900">
              <a:buAutoNum type="alphaUcPeriod"/>
            </a:pPr>
            <a:r>
              <a:rPr lang="en-GB" dirty="0"/>
              <a:t>8.75</a:t>
            </a:r>
          </a:p>
          <a:p>
            <a:pPr marL="342900" indent="-342900">
              <a:buAutoNum type="alphaUcPeriod"/>
            </a:pPr>
            <a:r>
              <a:rPr lang="en-GB" dirty="0"/>
              <a:t>-6.25</a:t>
            </a:r>
          </a:p>
          <a:p>
            <a:pPr marL="342900" indent="-342900">
              <a:buAutoNum type="alphaUcPeriod"/>
            </a:pPr>
            <a:r>
              <a:rPr lang="en-GB" dirty="0"/>
              <a:t>0.25</a:t>
            </a:r>
          </a:p>
          <a:p>
            <a:pPr marL="342900" indent="-342900">
              <a:buAutoNum type="alphaUcPeriod"/>
            </a:pPr>
            <a:r>
              <a:rPr lang="en-GB" dirty="0"/>
              <a:t>-14</a:t>
            </a:r>
          </a:p>
          <a:p>
            <a:pPr marL="342900" indent="-342900">
              <a:buAutoNum type="alphaUcPeriod"/>
            </a:pPr>
            <a:r>
              <a:rPr lang="en-GB" dirty="0"/>
              <a:t>9</a:t>
            </a:r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1352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1085</TotalTime>
  <Words>250</Words>
  <Application>Microsoft Office PowerPoint</Application>
  <PresentationFormat>Widescreen</PresentationFormat>
  <Paragraphs>43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72</cp:revision>
  <dcterms:created xsi:type="dcterms:W3CDTF">2014-10-30T19:23:19Z</dcterms:created>
  <dcterms:modified xsi:type="dcterms:W3CDTF">2016-11-12T11:46:40Z</dcterms:modified>
</cp:coreProperties>
</file>