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116" d="100"/>
          <a:sy n="116" d="100"/>
        </p:scale>
        <p:origin x="396"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24/08/2016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24/08/2016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24/08/2016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24/08/2016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24/08/2016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24/08/2016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24/08/2016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24/08/2016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24/08/2016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24/08/2016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24/08/2016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p:cNvPicPr>
            <a:picLocks noChangeAspect="1"/>
          </p:cNvPicPr>
          <p:nvPr userDrawn="1"/>
        </p:nvPicPr>
        <p:blipFill rotWithShape="1">
          <a:blip r:embed="rId13" cstate="print">
            <a:extLst>
              <a:ext uri="{28A0092B-C50C-407E-A947-70E740481C1C}">
                <a14:useLocalDpi xmlns:a14="http://schemas.microsoft.com/office/drawing/2010/main" val="0"/>
              </a:ext>
            </a:extLst>
          </a:blip>
          <a:srcRect l="18478"/>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24/08/2016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a:solidFill>
                  <a:srgbClr val="C00000"/>
                </a:solidFill>
              </a:rPr>
              <a:t>Network hardware</a:t>
            </a:r>
            <a:endParaRPr lang="en-GB" dirty="0">
              <a:solidFill>
                <a:srgbClr val="C00000"/>
              </a:solidFill>
            </a:endParaRP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Networks</a:t>
            </a:r>
            <a:endParaRPr lang="en-GB" sz="2400" dirty="0">
              <a:solidFill>
                <a:srgbClr val="C00000"/>
              </a:solidFill>
            </a:endParaRPr>
          </a:p>
        </p:txBody>
      </p:sp>
      <p:sp>
        <p:nvSpPr>
          <p:cNvPr id="3" name="TextBox 2"/>
          <p:cNvSpPr txBox="1"/>
          <p:nvPr/>
        </p:nvSpPr>
        <p:spPr>
          <a:xfrm>
            <a:off x="107577" y="1360358"/>
            <a:ext cx="11952618" cy="584775"/>
          </a:xfrm>
          <a:prstGeom prst="rect">
            <a:avLst/>
          </a:prstGeom>
          <a:noFill/>
        </p:spPr>
        <p:txBody>
          <a:bodyPr wrap="square" rtlCol="0">
            <a:spAutoFit/>
          </a:bodyPr>
          <a:lstStyle/>
          <a:p>
            <a:pPr marL="342900" indent="-342900">
              <a:buAutoNum type="arabicPeriod"/>
            </a:pPr>
            <a:r>
              <a:rPr lang="en-GB" sz="1600" dirty="0"/>
              <a:t>Use the following icons to create an abstract diagram of a network which a medium sized business might own.  Label up the various devices and parts of your network diagram.  You do not have to use all the icons if you don’t wish to and may add your own.</a:t>
            </a:r>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947216" y="3331003"/>
            <a:ext cx="806425" cy="482804"/>
          </a:xfrm>
          <a:prstGeom prst="rect">
            <a:avLst/>
          </a:prstGeom>
        </p:spPr>
      </p:pic>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7977" y="2637680"/>
            <a:ext cx="530589" cy="90642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360" y="3739703"/>
            <a:ext cx="747822" cy="807243"/>
          </a:xfrm>
          <a:prstGeom prst="rect">
            <a:avLst/>
          </a:prstGeom>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0092" y="3872841"/>
            <a:ext cx="1046206" cy="214545"/>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871" t="28829" r="391" b="16691"/>
          <a:stretch/>
        </p:blipFill>
        <p:spPr>
          <a:xfrm>
            <a:off x="5191788" y="3111098"/>
            <a:ext cx="784767" cy="433006"/>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667580" y="3386458"/>
            <a:ext cx="813810" cy="494580"/>
          </a:xfrm>
          <a:prstGeom prst="rect">
            <a:avLst/>
          </a:prstGeom>
        </p:spPr>
      </p:pic>
      <p:pic>
        <p:nvPicPr>
          <p:cNvPr id="26" name="Picture 2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7580" y="4030310"/>
            <a:ext cx="1079319" cy="229052"/>
          </a:xfrm>
          <a:prstGeom prst="rect">
            <a:avLst/>
          </a:prstGeom>
        </p:spPr>
      </p:pic>
      <p:pic>
        <p:nvPicPr>
          <p:cNvPr id="27" name="Picture 2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7580" y="2854183"/>
            <a:ext cx="971176" cy="373183"/>
          </a:xfrm>
          <a:prstGeom prst="rect">
            <a:avLst/>
          </a:prstGeom>
        </p:spPr>
      </p:pic>
      <p:pic>
        <p:nvPicPr>
          <p:cNvPr id="11" name="Picture 10" descr="File:Computer Display.svg - Wikimedia Common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078267" y="3254048"/>
            <a:ext cx="638166" cy="659638"/>
          </a:xfrm>
          <a:prstGeom prst="rect">
            <a:avLst/>
          </a:prstGeom>
        </p:spPr>
      </p:pic>
      <p:pic>
        <p:nvPicPr>
          <p:cNvPr id="12" name="Picture 11" descr="firewall denco 01"/>
          <p:cNvPicPr>
            <a:picLocks noChangeAspect="1"/>
          </p:cNvPicPr>
          <p:nvPr/>
        </p:nvPicPr>
        <p:blipFill rotWithShape="1">
          <a:blip r:embed="rId11" cstate="print">
            <a:extLst>
              <a:ext uri="{28A0092B-C50C-407E-A947-70E740481C1C}">
                <a14:useLocalDpi xmlns:a14="http://schemas.microsoft.com/office/drawing/2010/main" val="0"/>
              </a:ext>
            </a:extLst>
          </a:blip>
          <a:srcRect r="39631"/>
          <a:stretch/>
        </p:blipFill>
        <p:spPr>
          <a:xfrm>
            <a:off x="9470475" y="3158365"/>
            <a:ext cx="332436" cy="828080"/>
          </a:xfrm>
          <a:prstGeom prst="rect">
            <a:avLst/>
          </a:prstGeom>
        </p:spPr>
      </p:pic>
      <p:pic>
        <p:nvPicPr>
          <p:cNvPr id="28" name="Picture 27" descr="Oceania World Globe by bdtiger20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24850" y="3227366"/>
            <a:ext cx="885503" cy="884111"/>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1938" y="3289569"/>
            <a:ext cx="1166543" cy="583272"/>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01143" y="3245957"/>
            <a:ext cx="371619" cy="628234"/>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067879">
            <a:off x="2441635" y="4787377"/>
            <a:ext cx="283270" cy="332148"/>
          </a:xfrm>
          <a:prstGeom prst="rect">
            <a:avLst/>
          </a:prstGeom>
        </p:spPr>
      </p:pic>
    </p:spTree>
    <p:extLst>
      <p:ext uri="{BB962C8B-B14F-4D97-AF65-F5344CB8AC3E}">
        <p14:creationId xmlns:p14="http://schemas.microsoft.com/office/powerpoint/2010/main" val="1494576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55</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91</cp:revision>
  <dcterms:created xsi:type="dcterms:W3CDTF">2014-10-30T19:23:19Z</dcterms:created>
  <dcterms:modified xsi:type="dcterms:W3CDTF">2016-08-24T13:06:13Z</dcterms:modified>
</cp:coreProperties>
</file>