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Computers in the workforce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0" y="1377705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 smtClean="0"/>
              <a:t>A class debate on:</a:t>
            </a:r>
          </a:p>
          <a:p>
            <a:pPr algn="ctr"/>
            <a:r>
              <a:rPr lang="en-GB" sz="2400" b="1" dirty="0"/>
              <a:t>“The ethical, moral and cultural implications of </a:t>
            </a:r>
            <a:r>
              <a:rPr lang="en-GB" sz="2400" b="1" dirty="0" smtClean="0"/>
              <a:t>automating the workplace”</a:t>
            </a:r>
          </a:p>
          <a:p>
            <a:pPr algn="ctr"/>
            <a:endParaRPr lang="en-GB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3207986" y="2572393"/>
            <a:ext cx="5394449" cy="4144274"/>
            <a:chOff x="3207987" y="2591262"/>
            <a:chExt cx="5394449" cy="414427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272" y="2591262"/>
              <a:ext cx="2173332" cy="284473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7987" y="3077936"/>
              <a:ext cx="5394449" cy="3657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Computers in the workforce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ethical, moral and cultural implications of automating the </a:t>
            </a:r>
            <a:r>
              <a:rPr lang="en-GB" b="1" dirty="0" smtClean="0"/>
              <a:t>workplace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r>
              <a:rPr lang="en-GB" dirty="0" smtClean="0"/>
              <a:t>There </a:t>
            </a:r>
            <a:r>
              <a:rPr lang="en-GB" dirty="0"/>
              <a:t>are many jobs that didn't exist a few years ago and in the future, there will be many types of jobs that we can't predict today. </a:t>
            </a:r>
            <a:r>
              <a:rPr lang="en-GB" dirty="0" smtClean="0"/>
              <a:t>How have working </a:t>
            </a:r>
            <a:r>
              <a:rPr lang="en-GB" dirty="0"/>
              <a:t>patterns and practices </a:t>
            </a:r>
            <a:r>
              <a:rPr lang="en-GB" dirty="0" smtClean="0"/>
              <a:t>changed </a:t>
            </a:r>
            <a:r>
              <a:rPr lang="en-GB" dirty="0"/>
              <a:t>as a direct result of computer </a:t>
            </a:r>
            <a:r>
              <a:rPr lang="en-GB" dirty="0" smtClean="0"/>
              <a:t>technology in the workforce over the last 30 years?</a:t>
            </a:r>
          </a:p>
          <a:p>
            <a:endParaRPr lang="en-GB" dirty="0"/>
          </a:p>
          <a:p>
            <a:r>
              <a:rPr lang="en-GB" dirty="0"/>
              <a:t>Create a spider diagram in small groups to outline the main issues.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2634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Computers in the workforce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ethical, moral and cultural implications </a:t>
            </a:r>
            <a:r>
              <a:rPr lang="en-GB" b="1" dirty="0" smtClean="0"/>
              <a:t>of </a:t>
            </a:r>
            <a:r>
              <a:rPr lang="en-GB" b="1" dirty="0"/>
              <a:t>automating the </a:t>
            </a:r>
            <a:r>
              <a:rPr lang="en-GB" b="1" dirty="0" smtClean="0"/>
              <a:t>workplace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r>
              <a:rPr lang="en-GB" dirty="0"/>
              <a:t>Exam questions on this topic are likely to be open ended and approximately 12 marks.</a:t>
            </a:r>
          </a:p>
          <a:p>
            <a:r>
              <a:rPr lang="en-GB" dirty="0"/>
              <a:t>Structure an individual written answer to the debate in 10 minutes: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Demonstrate your knowledge and understanding of the ethical and legal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Apply specific examples and situations.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Draw conclusions, stating how implications may be overcome.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553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191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62</cp:revision>
  <dcterms:created xsi:type="dcterms:W3CDTF">2014-10-30T19:23:19Z</dcterms:created>
  <dcterms:modified xsi:type="dcterms:W3CDTF">2017-03-09T08:15:34Z</dcterms:modified>
</cp:coreProperties>
</file>