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321" r:id="rId3"/>
    <p:sldId id="323" r:id="rId4"/>
    <p:sldId id="322" r:id="rId5"/>
    <p:sldId id="32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15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728" autoAdjust="0"/>
  </p:normalViewPr>
  <p:slideViewPr>
    <p:cSldViewPr>
      <p:cViewPr varScale="1">
        <p:scale>
          <a:sx n="35" d="100"/>
          <a:sy n="35" d="100"/>
        </p:scale>
        <p:origin x="629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6AACB-4497-4975-84C7-26D592B71736}" type="datetimeFigureOut">
              <a:rPr lang="en-GB" smtClean="0"/>
              <a:pPr/>
              <a:t>20/07/2017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7D95-82D2-4295-A5C8-CFAEB402EFA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79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20/07/2017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20/07/2017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2B4108C-6F15-4D6F-950B-F60B0A652D9F}" type="datetimeFigureOut">
              <a:rPr lang="en-GB" smtClean="0"/>
              <a:pPr/>
              <a:t>20/07/2017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20/07/2017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20/07/2017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20/07/2017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20/07/2017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20/07/2017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20/07/2017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20/07/2017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2B4108C-6F15-4D6F-950B-F60B0A652D9F}" type="datetimeFigureOut">
              <a:rPr lang="en-GB" smtClean="0"/>
              <a:pPr/>
              <a:t>20/07/2017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20/07/2017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bc.co.uk/education/guides/ztcdtfr/revision/5#glossary-z76dtf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7704" y="4038600"/>
            <a:ext cx="6931496" cy="1828800"/>
          </a:xfrm>
        </p:spPr>
        <p:txBody>
          <a:bodyPr>
            <a:normAutofit/>
          </a:bodyPr>
          <a:lstStyle/>
          <a:p>
            <a:r>
              <a:rPr lang="en-GB" sz="4800" cap="none" dirty="0"/>
              <a:t>Device Drivers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 dirty="0"/>
              <a:t>A Level Computer Science – Unit 1 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Device Drivers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42520" cy="1762983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GB" dirty="0"/>
              <a:t>The </a:t>
            </a:r>
            <a:r>
              <a:rPr lang="en-GB" b="1" dirty="0">
                <a:hlinkClick r:id="rId2"/>
              </a:rPr>
              <a:t>OS</a:t>
            </a:r>
            <a:r>
              <a:rPr lang="en-GB" dirty="0"/>
              <a:t> uses programs called </a:t>
            </a:r>
            <a:r>
              <a:rPr lang="en-GB" b="1" dirty="0"/>
              <a:t>device drivers</a:t>
            </a:r>
            <a:r>
              <a:rPr lang="en-GB" dirty="0"/>
              <a:t> to manage connections with peripherals.</a:t>
            </a:r>
          </a:p>
          <a:p>
            <a:pPr marL="0" indent="0" fontAlgn="base">
              <a:buNone/>
            </a:pPr>
            <a:r>
              <a:rPr lang="en-GB" dirty="0"/>
              <a:t>A device driver:</a:t>
            </a:r>
          </a:p>
          <a:p>
            <a:pPr fontAlgn="base"/>
            <a:r>
              <a:rPr lang="en-GB" dirty="0"/>
              <a:t>handles the translation of requests between a device and the computer</a:t>
            </a:r>
          </a:p>
          <a:p>
            <a:pPr fontAlgn="base"/>
            <a:r>
              <a:rPr lang="en-GB" dirty="0"/>
              <a:t>defines where a process must put outgoing data before it can be sent, and where incoming messages will be stored when they are received</a:t>
            </a:r>
          </a:p>
          <a:p>
            <a:pPr fontAlgn="base"/>
            <a:r>
              <a:rPr lang="en-GB" dirty="0"/>
              <a:t>wakes up the device when it is needed and put it back to sleep when it is not</a:t>
            </a:r>
          </a:p>
        </p:txBody>
      </p:sp>
    </p:spTree>
    <p:extLst>
      <p:ext uri="{BB962C8B-B14F-4D97-AF65-F5344CB8AC3E}">
        <p14:creationId xmlns:p14="http://schemas.microsoft.com/office/powerpoint/2010/main" val="286247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Device Drivers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0505" y="3688240"/>
            <a:ext cx="8442520" cy="1762983"/>
          </a:xfrm>
        </p:spPr>
        <p:txBody>
          <a:bodyPr>
            <a:noAutofit/>
          </a:bodyPr>
          <a:lstStyle/>
          <a:p>
            <a:pPr fontAlgn="base"/>
            <a:r>
              <a:rPr lang="en-GB" sz="2400" dirty="0"/>
              <a:t>An OS will have generic device drivers to enable it to connect to most common peripherals. Some peripherals, however, will have their own drivers that need to be installed before use.</a:t>
            </a:r>
          </a:p>
          <a:p>
            <a:pPr fontAlgn="base"/>
            <a:r>
              <a:rPr lang="en-GB" sz="2400" dirty="0"/>
              <a:t>Peripherals that use the same protocol may be controlled by the same driver. If a number of identical game controllers are plugged in, each device will store its data in a different place so they do not interfere with each other.</a:t>
            </a:r>
          </a:p>
          <a:p>
            <a:pPr marL="0" indent="0" fontAlgn="base">
              <a:buNone/>
            </a:pPr>
            <a:endParaRPr lang="en-GB" dirty="0"/>
          </a:p>
        </p:txBody>
      </p:sp>
      <p:pic>
        <p:nvPicPr>
          <p:cNvPr id="1026" name="Picture 2" descr="Peripherals and the operating system communicate with each other via device drivers">
            <a:extLst>
              <a:ext uri="{FF2B5EF4-FFF2-40B4-BE49-F238E27FC236}">
                <a16:creationId xmlns:a16="http://schemas.microsoft.com/office/drawing/2014/main" id="{981E117F-4208-4CA7-ABDC-1A31F485E3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484784"/>
            <a:ext cx="4583188" cy="2203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1746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Device Drivers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42520" cy="1762983"/>
          </a:xfrm>
        </p:spPr>
        <p:txBody>
          <a:bodyPr>
            <a:noAutofit/>
          </a:bodyPr>
          <a:lstStyle/>
          <a:p>
            <a:r>
              <a:rPr lang="en-GB" dirty="0"/>
              <a:t>A device driver is a computer program that provides a software interface to a particular hardware device.</a:t>
            </a:r>
          </a:p>
          <a:p>
            <a:r>
              <a:rPr lang="en-GB" dirty="0"/>
              <a:t>This enables operating systems to access hardware functions without needing to know the details of the hardware being used. When you attach a new printer to your computer, for example, you will have to install the device driver program that comes with it before it will work. </a:t>
            </a:r>
          </a:p>
          <a:p>
            <a:r>
              <a:rPr lang="en-GB" dirty="0"/>
              <a:t>Sometimes the OS will do this automatically if it detects that the printer is one for which it already has a driver.</a:t>
            </a:r>
            <a:endParaRPr lang="en-GB" sz="1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429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Device Drivers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42520" cy="1762983"/>
          </a:xfrm>
        </p:spPr>
        <p:txBody>
          <a:bodyPr>
            <a:noAutofit/>
          </a:bodyPr>
          <a:lstStyle/>
          <a:p>
            <a:r>
              <a:rPr lang="en-GB" dirty="0"/>
              <a:t>Drivers are hardware dependent and operating system specific. A driver typically communicates with the device via the system bus or communications subsystem to which the hardware connects. </a:t>
            </a:r>
          </a:p>
          <a:p>
            <a:r>
              <a:rPr lang="en-GB" dirty="0"/>
              <a:t>When a calling program invokes a routine in the driver, the driver issues commands to the device. Once the device sends data back to the driver, the driver may invoke routines in the original calling program.</a:t>
            </a:r>
            <a:endParaRPr lang="en-GB" sz="1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0819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16615</TotalTime>
  <Words>258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Tw Cen MT</vt:lpstr>
      <vt:lpstr>Wingdings</vt:lpstr>
      <vt:lpstr>Wingdings 2</vt:lpstr>
      <vt:lpstr>Median</vt:lpstr>
      <vt:lpstr>Device Drivers</vt:lpstr>
      <vt:lpstr>Device Drivers</vt:lpstr>
      <vt:lpstr>Device Drivers</vt:lpstr>
      <vt:lpstr>Device Drivers</vt:lpstr>
      <vt:lpstr>Device Drivers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Miss Newport</dc:creator>
  <cp:lastModifiedBy>Mrs R Lofthouse</cp:lastModifiedBy>
  <cp:revision>458</cp:revision>
  <dcterms:created xsi:type="dcterms:W3CDTF">2014-06-23T10:47:17Z</dcterms:created>
  <dcterms:modified xsi:type="dcterms:W3CDTF">2017-07-20T14:48:21Z</dcterms:modified>
</cp:coreProperties>
</file>