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>
                <a:solidFill>
                  <a:srgbClr val="C00000"/>
                </a:solidFill>
              </a:rPr>
              <a:t>Lossy</a:t>
            </a:r>
            <a:r>
              <a:rPr lang="en-GB" dirty="0">
                <a:solidFill>
                  <a:srgbClr val="C00000"/>
                </a:solidFill>
              </a:rPr>
              <a:t> vs lossless compression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 smtClean="0"/>
              <a:t>Using an image editor (Photoshop, Fireworks etc.) or </a:t>
            </a:r>
            <a:r>
              <a:rPr lang="en-GB" sz="1600" dirty="0" err="1" smtClean="0"/>
              <a:t>Pixlr</a:t>
            </a:r>
            <a:r>
              <a:rPr lang="en-GB" sz="1600" dirty="0" smtClean="0"/>
              <a:t> online if </a:t>
            </a:r>
            <a:r>
              <a:rPr lang="en-GB" sz="1600" dirty="0"/>
              <a:t>you </a:t>
            </a:r>
            <a:r>
              <a:rPr lang="en-GB" sz="1600" dirty="0" smtClean="0"/>
              <a:t>don’t </a:t>
            </a:r>
            <a:r>
              <a:rPr lang="en-GB" sz="1600" dirty="0"/>
              <a:t>have one (https://pixlr.com/editor</a:t>
            </a:r>
            <a:r>
              <a:rPr lang="en-GB" sz="1600" dirty="0" smtClean="0"/>
              <a:t>/)</a:t>
            </a:r>
            <a:br>
              <a:rPr lang="en-GB" sz="1600" dirty="0" smtClean="0"/>
            </a:br>
            <a:r>
              <a:rPr lang="en-GB" sz="1600" dirty="0" smtClean="0"/>
              <a:t>Save the image of the Taj Mahal as: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- A TIFF image</a:t>
            </a:r>
            <a:br>
              <a:rPr lang="en-GB" sz="1600" dirty="0" smtClean="0"/>
            </a:br>
            <a:r>
              <a:rPr lang="en-GB" sz="1600" dirty="0" smtClean="0"/>
              <a:t>- A PNG image</a:t>
            </a:r>
            <a:br>
              <a:rPr lang="en-GB" sz="1600" dirty="0" smtClean="0"/>
            </a:br>
            <a:r>
              <a:rPr lang="en-GB" sz="1600" dirty="0" smtClean="0"/>
              <a:t>- A 50% quality JPG</a:t>
            </a:r>
            <a:br>
              <a:rPr lang="en-GB" sz="1600" dirty="0" smtClean="0"/>
            </a:br>
            <a:r>
              <a:rPr lang="en-GB" sz="1600" dirty="0" smtClean="0"/>
              <a:t>- A 20% quality JPG</a:t>
            </a:r>
            <a:br>
              <a:rPr lang="en-GB" sz="1600" dirty="0" smtClean="0"/>
            </a:br>
            <a:r>
              <a:rPr lang="en-GB" sz="1600" dirty="0" smtClean="0"/>
              <a:t>- A 5% quality JPG</a:t>
            </a:r>
            <a:br>
              <a:rPr lang="en-GB" sz="1600" dirty="0" smtClean="0"/>
            </a:br>
            <a:endParaRPr lang="en-GB" sz="1600" dirty="0" smtClean="0"/>
          </a:p>
          <a:p>
            <a:pPr marL="342900" indent="-342900">
              <a:buFont typeface="+mj-lt"/>
              <a:buAutoNum type="arabicPeriod"/>
            </a:pPr>
            <a:endParaRPr lang="en-GB" sz="1600" dirty="0" smtClean="0"/>
          </a:p>
          <a:p>
            <a:pPr marL="342900" indent="-342900">
              <a:buAutoNum type="arabicPeriod"/>
            </a:pPr>
            <a:r>
              <a:rPr lang="en-GB" sz="1600" dirty="0" smtClean="0"/>
              <a:t>Observe the difference between:</a:t>
            </a:r>
          </a:p>
          <a:p>
            <a:pPr lvl="1"/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- The quality of the image (zoom in to one section)</a:t>
            </a:r>
          </a:p>
          <a:p>
            <a:pPr lvl="1"/>
            <a:r>
              <a:rPr lang="en-GB" sz="1600" dirty="0" smtClean="0"/>
              <a:t>- The file size of the image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81</cp:revision>
  <dcterms:created xsi:type="dcterms:W3CDTF">2014-10-30T19:23:19Z</dcterms:created>
  <dcterms:modified xsi:type="dcterms:W3CDTF">2016-02-26T14:00:34Z</dcterms:modified>
</cp:coreProperties>
</file>