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A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Addition and subtraction of binary integers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</a:t>
            </a:r>
            <a:r>
              <a:rPr lang="en-GB" dirty="0" smtClean="0"/>
              <a:t>Complete the binary addition below, can you explain the result?</a:t>
            </a:r>
            <a:endParaRPr lang="en-GB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2781079" y="2099286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-128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1079" y="2670786"/>
            <a:ext cx="4677321" cy="581799"/>
            <a:chOff x="1299411" y="2598821"/>
            <a:chExt cx="3578887" cy="445168"/>
          </a:xfrm>
        </p:grpSpPr>
        <p:sp>
          <p:nvSpPr>
            <p:cNvPr id="18" name="Rectangle 1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781079" y="3254982"/>
            <a:ext cx="4677321" cy="581799"/>
            <a:chOff x="1299411" y="2598821"/>
            <a:chExt cx="3578887" cy="445168"/>
          </a:xfrm>
        </p:grpSpPr>
        <p:sp>
          <p:nvSpPr>
            <p:cNvPr id="27" name="Rectangle 26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457802" y="2760612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</a:t>
            </a:r>
            <a:r>
              <a:rPr lang="en-GB" b="1" dirty="0" smtClean="0"/>
              <a:t>112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466270" y="3353279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</a:t>
            </a:r>
            <a:r>
              <a:rPr lang="en-GB" b="1" dirty="0" smtClean="0"/>
              <a:t>94</a:t>
            </a:r>
            <a:endParaRPr lang="en-GB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2772613" y="3949249"/>
            <a:ext cx="4677321" cy="581799"/>
            <a:chOff x="1299411" y="2598821"/>
            <a:chExt cx="3578887" cy="445168"/>
          </a:xfrm>
          <a:solidFill>
            <a:srgbClr val="FFA7A7"/>
          </a:solidFill>
        </p:grpSpPr>
        <p:sp>
          <p:nvSpPr>
            <p:cNvPr id="38" name="Rectangle 3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466271" y="4047544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112 </a:t>
            </a:r>
            <a:r>
              <a:rPr lang="en-GB" b="1" dirty="0" smtClean="0"/>
              <a:t>+ </a:t>
            </a:r>
            <a:r>
              <a:rPr lang="en-GB" b="1" dirty="0" smtClean="0"/>
              <a:t>94 </a:t>
            </a:r>
            <a:r>
              <a:rPr lang="en-GB" b="1" dirty="0" smtClean="0"/>
              <a:t>= </a:t>
            </a:r>
            <a:r>
              <a:rPr lang="en-GB" b="1" dirty="0" smtClean="0"/>
              <a:t>?</a:t>
            </a:r>
            <a:endParaRPr lang="en-GB" b="1" dirty="0"/>
          </a:p>
        </p:txBody>
      </p:sp>
      <p:grpSp>
        <p:nvGrpSpPr>
          <p:cNvPr id="47" name="Group 46"/>
          <p:cNvGrpSpPr/>
          <p:nvPr/>
        </p:nvGrpSpPr>
        <p:grpSpPr>
          <a:xfrm>
            <a:off x="2772613" y="4651983"/>
            <a:ext cx="4677321" cy="581799"/>
            <a:chOff x="1299411" y="2598821"/>
            <a:chExt cx="3578887" cy="445168"/>
          </a:xfrm>
          <a:solidFill>
            <a:schemeClr val="bg1">
              <a:lumMod val="95000"/>
            </a:schemeClr>
          </a:solidFill>
        </p:grpSpPr>
        <p:sp>
          <p:nvSpPr>
            <p:cNvPr id="48" name="Rectangle 4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66272" y="4716411"/>
            <a:ext cx="107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Carry bits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79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45</cp:revision>
  <dcterms:created xsi:type="dcterms:W3CDTF">2014-10-30T19:23:19Z</dcterms:created>
  <dcterms:modified xsi:type="dcterms:W3CDTF">2015-10-23T14:33:17Z</dcterms:modified>
</cp:coreProperties>
</file>