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Interrupts, the role of interrupts and Interrupt Service Routines (ISR), role within the fetch decode execute cycle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Match the type of interrupt to its description.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Research and explain some of the terms used: parity error, arithmetic overflow &amp; buffer.</a:t>
            </a:r>
            <a:endParaRPr lang="en-GB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1654624" y="2894684"/>
            <a:ext cx="1812472" cy="636814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Hardware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654624" y="3996372"/>
            <a:ext cx="1812472" cy="636814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Program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54624" y="5056627"/>
            <a:ext cx="1812472" cy="636814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I/O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365167" y="2989138"/>
            <a:ext cx="6215743" cy="46981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Signals the completion of a data transfer between devices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365167" y="3537154"/>
            <a:ext cx="6215743" cy="46981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Shutdown to start triggered by the user pressing the off button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365167" y="4085170"/>
            <a:ext cx="6215743" cy="46981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Memory parity error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365167" y="4633186"/>
            <a:ext cx="6215743" cy="46981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Illegal instruction encountered in interpreted code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365167" y="5181202"/>
            <a:ext cx="6215743" cy="46981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Arithmetic overflow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365167" y="5729220"/>
            <a:ext cx="6215743" cy="46981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Internal clock triggers suspending a running process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365167" y="2441122"/>
            <a:ext cx="6215743" cy="469815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Buffer almost empty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95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53</cp:revision>
  <dcterms:created xsi:type="dcterms:W3CDTF">2014-10-30T19:23:19Z</dcterms:created>
  <dcterms:modified xsi:type="dcterms:W3CDTF">2015-11-28T10:06:43Z</dcterms:modified>
</cp:coreProperties>
</file>