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321" r:id="rId3"/>
    <p:sldId id="322"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728" autoAdjust="0"/>
  </p:normalViewPr>
  <p:slideViewPr>
    <p:cSldViewPr>
      <p:cViewPr varScale="1">
        <p:scale>
          <a:sx n="50" d="100"/>
          <a:sy n="50" d="100"/>
        </p:scale>
        <p:origin x="1210"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20/07/2017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20/07/2017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20/07/2017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20/07/2017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20/07/2017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20/07/2017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20/07/2017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38600"/>
            <a:ext cx="6931496" cy="1828800"/>
          </a:xfrm>
        </p:spPr>
        <p:txBody>
          <a:bodyPr>
            <a:normAutofit/>
          </a:bodyPr>
          <a:lstStyle/>
          <a:p>
            <a:r>
              <a:rPr lang="en-GB" sz="4800" cap="none" dirty="0"/>
              <a:t>BIOS (Basic Input Output System)</a:t>
            </a:r>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BIOS (Basic Input Output System)</a:t>
            </a:r>
            <a:endParaRPr lang="en-GB" dirty="0"/>
          </a:p>
        </p:txBody>
      </p:sp>
      <p:sp>
        <p:nvSpPr>
          <p:cNvPr id="3" name="Content Placeholder 2"/>
          <p:cNvSpPr>
            <a:spLocks noGrp="1"/>
          </p:cNvSpPr>
          <p:nvPr>
            <p:ph sz="quarter" idx="1"/>
          </p:nvPr>
        </p:nvSpPr>
        <p:spPr>
          <a:xfrm>
            <a:off x="323528" y="1600200"/>
            <a:ext cx="8442520" cy="1762983"/>
          </a:xfrm>
        </p:spPr>
        <p:txBody>
          <a:bodyPr>
            <a:noAutofit/>
          </a:bodyPr>
          <a:lstStyle/>
          <a:p>
            <a:r>
              <a:rPr lang="en-GB" dirty="0"/>
              <a:t>BIOS is the program stored in EPROM (Erasable Programmable Read-Only Memory) that gets your computer started after you turn it on.</a:t>
            </a:r>
            <a:endParaRPr lang="en-GB" sz="1600" dirty="0">
              <a:solidFill>
                <a:srgbClr val="00B050"/>
              </a:solidFill>
            </a:endParaRPr>
          </a:p>
        </p:txBody>
      </p:sp>
      <p:pic>
        <p:nvPicPr>
          <p:cNvPr id="1026" name="Picture 2" descr="Image result for bios computer">
            <a:extLst>
              <a:ext uri="{FF2B5EF4-FFF2-40B4-BE49-F238E27FC236}">
                <a16:creationId xmlns:a16="http://schemas.microsoft.com/office/drawing/2014/main" id="{A8C26571-D5F9-46BD-862C-39D475741D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3140968"/>
            <a:ext cx="4940621" cy="3534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47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BIOS (Basic Input Output System)</a:t>
            </a:r>
            <a:endParaRPr lang="en-GB" dirty="0"/>
          </a:p>
        </p:txBody>
      </p:sp>
      <p:sp>
        <p:nvSpPr>
          <p:cNvPr id="3" name="Content Placeholder 2"/>
          <p:cNvSpPr>
            <a:spLocks noGrp="1"/>
          </p:cNvSpPr>
          <p:nvPr>
            <p:ph sz="quarter" idx="1"/>
          </p:nvPr>
        </p:nvSpPr>
        <p:spPr>
          <a:xfrm>
            <a:off x="323528" y="1600200"/>
            <a:ext cx="8442520" cy="1762983"/>
          </a:xfrm>
        </p:spPr>
        <p:txBody>
          <a:bodyPr>
            <a:noAutofit/>
          </a:bodyPr>
          <a:lstStyle/>
          <a:p>
            <a:r>
              <a:rPr lang="en-GB" dirty="0"/>
              <a:t>The fundamental purpose of BIOS in modern PCs is to initialise and test the system hardware components and to load the operating system (or the key parts of it) from the hard disk into RAM.</a:t>
            </a:r>
          </a:p>
          <a:p>
            <a:r>
              <a:rPr lang="en-GB" dirty="0"/>
              <a:t>BIOS was historically used to provide an abstraction layer which allowed a consistent way for application programs and the operating system to interact with input-output devices.</a:t>
            </a:r>
          </a:p>
          <a:p>
            <a:r>
              <a:rPr lang="en-GB" dirty="0"/>
              <a:t>In more modern computers BIOS is not used after loading the operating system.</a:t>
            </a:r>
            <a:endParaRPr lang="en-GB" sz="1600" dirty="0">
              <a:solidFill>
                <a:srgbClr val="00B050"/>
              </a:solidFill>
            </a:endParaRPr>
          </a:p>
        </p:txBody>
      </p:sp>
    </p:spTree>
    <p:extLst>
      <p:ext uri="{BB962C8B-B14F-4D97-AF65-F5344CB8AC3E}">
        <p14:creationId xmlns:p14="http://schemas.microsoft.com/office/powerpoint/2010/main" val="75163893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16380</TotalTime>
  <Words>131</Words>
  <Application>Microsoft Office PowerPoint</Application>
  <PresentationFormat>On-screen Show (4:3)</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Tw Cen MT</vt:lpstr>
      <vt:lpstr>Wingdings</vt:lpstr>
      <vt:lpstr>Wingdings 2</vt:lpstr>
      <vt:lpstr>Median</vt:lpstr>
      <vt:lpstr>BIOS (Basic Input Output System)</vt:lpstr>
      <vt:lpstr>BIOS (Basic Input Output System)</vt:lpstr>
      <vt:lpstr>BIOS (Basic Input Output System)</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449</cp:revision>
  <dcterms:created xsi:type="dcterms:W3CDTF">2014-06-23T10:47:17Z</dcterms:created>
  <dcterms:modified xsi:type="dcterms:W3CDTF">2017-07-20T10:43:33Z</dcterms:modified>
</cp:coreProperties>
</file>