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Primitive data types, integer, real/floating point, character, string and Boolean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A simple program is to be designed which asks for a persons first name, surname and their gender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stored as either M or F).  It then asks the user to input </a:t>
            </a:r>
            <a:r>
              <a:rPr lang="en-GB" dirty="0" smtClean="0"/>
              <a:t>three </a:t>
            </a:r>
            <a:r>
              <a:rPr lang="en-GB" dirty="0" smtClean="0"/>
              <a:t>test marks as whole </a:t>
            </a:r>
            <a:r>
              <a:rPr lang="en-GB" dirty="0" smtClean="0"/>
              <a:t>numbers and provides the average back to the user. </a:t>
            </a:r>
            <a:endParaRPr lang="en-GB" dirty="0"/>
          </a:p>
          <a:p>
            <a:pPr marL="342900" indent="-342900">
              <a:buAutoNum type="arabicPeriod"/>
            </a:pPr>
            <a:r>
              <a:rPr lang="en-GB" dirty="0" smtClean="0"/>
              <a:t>List the most appropriate data types for this program to use and justify your answer.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41</cp:revision>
  <dcterms:created xsi:type="dcterms:W3CDTF">2014-10-30T19:23:19Z</dcterms:created>
  <dcterms:modified xsi:type="dcterms:W3CDTF">2015-10-31T09:47:36Z</dcterms:modified>
</cp:coreProperties>
</file>