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raceroute-online.com/" TargetMode="External"/><Relationship Id="rId2" Type="http://schemas.openxmlformats.org/officeDocument/2006/relationships/hyperlink" Target="http://www.bbc.co.uk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ip-adress.com/map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Internet structure: -The TCP/IP Stack -DNS -Protocol layering -LANs and WANs -Packet and circuit switching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Networks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360358"/>
            <a:ext cx="1195031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600" dirty="0" smtClean="0"/>
              <a:t>A British tourist is visiting New York and Newark, New Jersey.  They want to find out what’s happening back in the UK in the news by visiting the BBC news website: </a:t>
            </a:r>
            <a:r>
              <a:rPr lang="en-GB" sz="1600" dirty="0" smtClean="0">
                <a:hlinkClick r:id="rId2"/>
              </a:rPr>
              <a:t>www.bbc.co.uk</a:t>
            </a:r>
            <a:r>
              <a:rPr lang="en-GB" sz="1600" dirty="0" smtClean="0"/>
              <a:t>.  Trace the route that a request packet might take from Newark to the BBC servers.  </a:t>
            </a:r>
            <a:br>
              <a:rPr lang="en-GB" sz="1600" dirty="0" smtClean="0"/>
            </a:br>
            <a:r>
              <a:rPr lang="en-GB" sz="1600" dirty="0" smtClean="0"/>
              <a:t>Draw this route on a map of the world.</a:t>
            </a:r>
            <a:endParaRPr lang="en-GB" sz="1600" dirty="0"/>
          </a:p>
          <a:p>
            <a:pPr marL="342900" indent="-342900">
              <a:buAutoNum type="arabicPeriod"/>
            </a:pPr>
            <a:endParaRPr lang="en-GB" sz="1600" dirty="0" smtClean="0"/>
          </a:p>
          <a:p>
            <a:pPr marL="800100" lvl="1" indent="-342900">
              <a:buFont typeface="+mj-lt"/>
              <a:buAutoNum type="alphaLcParenR"/>
            </a:pPr>
            <a:r>
              <a:rPr lang="en-GB" sz="1600" dirty="0" smtClean="0"/>
              <a:t>Enter </a:t>
            </a:r>
            <a:r>
              <a:rPr lang="en-GB" sz="1600" dirty="0"/>
              <a:t>bbc.co.uk into </a:t>
            </a:r>
            <a:r>
              <a:rPr lang="en-GB" sz="1600" dirty="0">
                <a:hlinkClick r:id="rId3"/>
              </a:rPr>
              <a:t>https://traceroute-online.com/</a:t>
            </a:r>
            <a:r>
              <a:rPr lang="en-GB" sz="1600" dirty="0"/>
              <a:t> to see the route.</a:t>
            </a:r>
            <a:br>
              <a:rPr lang="en-GB" sz="1600" dirty="0"/>
            </a:br>
            <a:r>
              <a:rPr lang="en-GB" sz="1600" dirty="0"/>
              <a:t>	</a:t>
            </a:r>
            <a:r>
              <a:rPr lang="en-GB" sz="1200" dirty="0"/>
              <a:t>Note the map that you might get from these online tools may not be accurate.  You can create a more accurate map </a:t>
            </a:r>
            <a:r>
              <a:rPr lang="en-GB" sz="1200" dirty="0" smtClean="0"/>
              <a:t>yourself:</a:t>
            </a:r>
            <a:br>
              <a:rPr lang="en-GB" sz="1200" dirty="0" smtClean="0"/>
            </a:br>
            <a:endParaRPr lang="en-GB" sz="1600" dirty="0" smtClean="0"/>
          </a:p>
          <a:p>
            <a:pPr marL="800100" lvl="1" indent="-342900">
              <a:buFont typeface="+mj-lt"/>
              <a:buAutoNum type="alphaLcParenR"/>
            </a:pPr>
            <a:r>
              <a:rPr lang="en-GB" sz="1600" dirty="0" smtClean="0"/>
              <a:t>Enter </a:t>
            </a:r>
            <a:r>
              <a:rPr lang="en-GB" sz="1600" dirty="0"/>
              <a:t>each of the IP addresses from the route into </a:t>
            </a:r>
            <a:r>
              <a:rPr lang="en-GB" sz="1600" dirty="0">
                <a:hlinkClick r:id="rId4"/>
              </a:rPr>
              <a:t>http://www.ip-adress.com/map</a:t>
            </a:r>
            <a:r>
              <a:rPr lang="en-GB" sz="1600" dirty="0"/>
              <a:t> this will show you precisely where that IP address is located in the world</a:t>
            </a:r>
            <a:r>
              <a:rPr lang="en-GB" sz="1600" dirty="0" smtClean="0"/>
              <a:t>.  Use the zoom tool to zoom out to see the bigger picture.</a:t>
            </a:r>
            <a:br>
              <a:rPr lang="en-GB" sz="1600" dirty="0" smtClean="0"/>
            </a:br>
            <a:endParaRPr lang="en-GB" sz="1600" dirty="0" smtClean="0"/>
          </a:p>
          <a:p>
            <a:pPr marL="800100" lvl="1" indent="-342900">
              <a:buFont typeface="+mj-lt"/>
              <a:buAutoNum type="alphaLcParenR"/>
            </a:pPr>
            <a:r>
              <a:rPr lang="en-GB" sz="1600" dirty="0" smtClean="0"/>
              <a:t>Plot this on a plain map of the world, numbering each step.</a:t>
            </a:r>
            <a:br>
              <a:rPr lang="en-GB" sz="1600" dirty="0" smtClean="0"/>
            </a:br>
            <a:endParaRPr lang="en-GB" sz="1600" dirty="0" smtClean="0"/>
          </a:p>
          <a:p>
            <a:pPr marL="800100" lvl="1" indent="-342900">
              <a:buFont typeface="+mj-lt"/>
              <a:buAutoNum type="alphaLcParenR"/>
            </a:pPr>
            <a:r>
              <a:rPr lang="en-GB" sz="1600" dirty="0" smtClean="0"/>
              <a:t>Use curved lines to join up the dots as the route will be easier to see if some lines overlap.</a:t>
            </a:r>
            <a:endParaRPr lang="en-GB" sz="1600" dirty="0"/>
          </a:p>
          <a:p>
            <a:pPr marL="342900" indent="-342900">
              <a:buAutoNum type="arabicPeriod"/>
            </a:pPr>
            <a:endParaRPr lang="en-GB" sz="1600" dirty="0" smtClean="0"/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Internet structure: -The TCP/IP Stack -DNS -Protocol layering -LANs and WANs -Packet and circuit switching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Networks</a:t>
            </a:r>
            <a:endParaRPr lang="en-GB" sz="2400" dirty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5467" y="1767792"/>
            <a:ext cx="10058400" cy="4654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72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96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73</cp:revision>
  <dcterms:created xsi:type="dcterms:W3CDTF">2014-10-30T19:23:19Z</dcterms:created>
  <dcterms:modified xsi:type="dcterms:W3CDTF">2016-02-20T14:10:41Z</dcterms:modified>
</cp:coreProperties>
</file>