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9" d="100"/>
          <a:sy n="59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8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2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9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Fixed Point Binary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Fixed Point Binary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Fixed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Fixed point binary numbers can be a useful way to represent fractions in binary. A binary point is used </a:t>
            </a:r>
            <a:r>
              <a:rPr lang="en-GB" sz="2000" dirty="0" smtClean="0"/>
              <a:t>to separate </a:t>
            </a:r>
            <a:r>
              <a:rPr lang="en-GB" sz="2000" dirty="0"/>
              <a:t>the whole place values from the fractional part on the number line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400" dirty="0"/>
              <a:t>In the binary example above, the left hand section before the point is equal to 5 (4+ 1) and the right </a:t>
            </a:r>
            <a:r>
              <a:rPr lang="en-GB" sz="2400" dirty="0" smtClean="0"/>
              <a:t>hand section </a:t>
            </a:r>
            <a:r>
              <a:rPr lang="en-GB" sz="2400" dirty="0"/>
              <a:t>is equal to </a:t>
            </a:r>
            <a:r>
              <a:rPr lang="en-GB" sz="2400" dirty="0" smtClean="0"/>
              <a:t>1/2 </a:t>
            </a:r>
            <a:r>
              <a:rPr lang="en-GB" sz="2400" dirty="0"/>
              <a:t>+ </a:t>
            </a:r>
            <a:r>
              <a:rPr lang="en-GB" sz="2400" dirty="0" smtClean="0"/>
              <a:t>1/4 3/4), </a:t>
            </a:r>
            <a:r>
              <a:rPr lang="en-GB" sz="2400" dirty="0"/>
              <a:t>or 0.5 + 0.25 = 0.75. So, using four bits after the point, 0101 1100 is </a:t>
            </a:r>
            <a:r>
              <a:rPr lang="en-GB" sz="2400" dirty="0" smtClean="0"/>
              <a:t>5.75 in </a:t>
            </a:r>
            <a:r>
              <a:rPr lang="en-GB" sz="2400" dirty="0"/>
              <a:t>denary. A useful table with some denary fractions and their equivalents is given below: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975" t="43869" r="16517" b="38413"/>
          <a:stretch/>
        </p:blipFill>
        <p:spPr>
          <a:xfrm>
            <a:off x="857586" y="2636912"/>
            <a:ext cx="750083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Fixed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935" t="37406" r="19752" b="28142"/>
          <a:stretch/>
        </p:blipFill>
        <p:spPr>
          <a:xfrm>
            <a:off x="611560" y="1916832"/>
            <a:ext cx="778097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7" y="260648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Converting </a:t>
            </a:r>
            <a:r>
              <a:rPr lang="en-GB" dirty="0"/>
              <a:t>a denary fraction to fixed point binary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To convert the fractional part of a denary number to binary, you can employ the same technique as </a:t>
            </a:r>
            <a:r>
              <a:rPr lang="en-GB" sz="2400" dirty="0" smtClean="0"/>
              <a:t>you would </a:t>
            </a:r>
            <a:r>
              <a:rPr lang="en-GB" sz="2400" dirty="0"/>
              <a:t>when converting any denary number to binary. Take the value and subtract each point value </a:t>
            </a:r>
            <a:r>
              <a:rPr lang="en-GB" sz="2400" dirty="0" smtClean="0"/>
              <a:t>from the </a:t>
            </a:r>
            <a:r>
              <a:rPr lang="en-GB" sz="2400" dirty="0"/>
              <a:t>amount until you are left with O. Take the example 3.5625 using 4 bits to the right of the binary point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Subtract 0.5: 0.5625 - 0.5 = 0.0625 </a:t>
            </a:r>
            <a:r>
              <a:rPr lang="en-GB" sz="2400" dirty="0" smtClean="0"/>
              <a:t>                             </a:t>
            </a:r>
            <a:r>
              <a:rPr lang="en-GB" sz="2400" b="1" dirty="0" smtClean="0">
                <a:solidFill>
                  <a:schemeClr val="accent1"/>
                </a:solidFill>
              </a:rPr>
              <a:t>1</a:t>
            </a:r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sz="2400" dirty="0"/>
              <a:t>Subtract 0.25 from 0.0625: Won't go </a:t>
            </a:r>
            <a:r>
              <a:rPr lang="en-GB" sz="2400" dirty="0" smtClean="0"/>
              <a:t>                             </a:t>
            </a:r>
            <a:r>
              <a:rPr lang="en-GB" sz="2400" b="1" dirty="0" smtClean="0">
                <a:solidFill>
                  <a:schemeClr val="accent1"/>
                </a:solidFill>
              </a:rPr>
              <a:t>0</a:t>
            </a:r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sz="2400" dirty="0"/>
              <a:t>Subtract 0.125 from 0.0625: Won't go </a:t>
            </a:r>
            <a:r>
              <a:rPr lang="en-GB" sz="2400" dirty="0" smtClean="0"/>
              <a:t>                           </a:t>
            </a:r>
            <a:r>
              <a:rPr lang="en-GB" sz="2400" b="1" dirty="0" smtClean="0">
                <a:solidFill>
                  <a:schemeClr val="accent1"/>
                </a:solidFill>
              </a:rPr>
              <a:t>0</a:t>
            </a:r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sz="2400" dirty="0"/>
              <a:t>Subtract 0.0625 from 0.0625: 0.0625 - 0.0625 = 0 </a:t>
            </a:r>
            <a:r>
              <a:rPr lang="en-GB" sz="2400" dirty="0" smtClean="0"/>
              <a:t>       </a:t>
            </a:r>
            <a:r>
              <a:rPr lang="en-GB" sz="2400" b="1" dirty="0" smtClean="0">
                <a:solidFill>
                  <a:schemeClr val="accent1"/>
                </a:solidFill>
              </a:rPr>
              <a:t>1</a:t>
            </a:r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sz="2400" b="1" dirty="0">
                <a:solidFill>
                  <a:schemeClr val="accent1"/>
                </a:solidFill>
              </a:rPr>
              <a:t>3 = 0011 in binary. 0.5625 = 1001. So 3.5625 = 00111001</a:t>
            </a:r>
            <a:endParaRPr lang="en-GB" sz="1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426462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7" y="260648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Converting </a:t>
            </a:r>
            <a:r>
              <a:rPr lang="en-GB" dirty="0"/>
              <a:t>a denary fraction to fixed point binary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It is worth </a:t>
            </a:r>
            <a:r>
              <a:rPr lang="en-GB" sz="2800" dirty="0" smtClean="0"/>
              <a:t>noticing </a:t>
            </a:r>
            <a:r>
              <a:rPr lang="en-GB" sz="2800" dirty="0"/>
              <a:t>that this system is not only less accurate than the denary system, but some </a:t>
            </a:r>
            <a:r>
              <a:rPr lang="en-GB" sz="2800" dirty="0" smtClean="0"/>
              <a:t>fractions cannot </a:t>
            </a:r>
            <a:r>
              <a:rPr lang="en-GB" sz="2800" dirty="0"/>
              <a:t>be represented at all. 0.2, 0.3 and 0.4, for example, will </a:t>
            </a:r>
            <a:r>
              <a:rPr lang="en-GB" sz="2800" dirty="0" smtClean="0"/>
              <a:t>require </a:t>
            </a:r>
            <a:r>
              <a:rPr lang="en-GB" sz="2800" dirty="0"/>
              <a:t>an infinite number of bits to </a:t>
            </a:r>
            <a:r>
              <a:rPr lang="en-GB" sz="2800" dirty="0" smtClean="0"/>
              <a:t>the right </a:t>
            </a:r>
            <a:r>
              <a:rPr lang="en-GB" sz="2800" dirty="0"/>
              <a:t>of the point.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The </a:t>
            </a:r>
            <a:r>
              <a:rPr lang="en-GB" sz="2800" dirty="0"/>
              <a:t>number of fractional places would therefore be truncated and the number will </a:t>
            </a:r>
            <a:r>
              <a:rPr lang="en-GB" sz="2800" dirty="0" smtClean="0"/>
              <a:t>not be </a:t>
            </a:r>
            <a:r>
              <a:rPr lang="en-GB" sz="2800" dirty="0"/>
              <a:t>accurately stored, causing rounding errors. In our denary system, two denary places can hold </a:t>
            </a:r>
            <a:r>
              <a:rPr lang="en-GB" sz="2800" dirty="0" smtClean="0"/>
              <a:t>all values </a:t>
            </a:r>
            <a:r>
              <a:rPr lang="en-GB" sz="2800" dirty="0"/>
              <a:t>between .00 and .99. With the fixed point binary system, 2 digits after the point can only </a:t>
            </a:r>
            <a:r>
              <a:rPr lang="en-GB" sz="2800" dirty="0" smtClean="0"/>
              <a:t>represent 0</a:t>
            </a:r>
            <a:r>
              <a:rPr lang="en-GB" sz="2800" dirty="0"/>
              <a:t>, </a:t>
            </a:r>
            <a:r>
              <a:rPr lang="en-GB" sz="2800" dirty="0" smtClean="0"/>
              <a:t>1/4</a:t>
            </a:r>
            <a:r>
              <a:rPr lang="en-GB" sz="2800" dirty="0"/>
              <a:t>, </a:t>
            </a:r>
            <a:r>
              <a:rPr lang="en-GB" sz="2800" dirty="0" smtClean="0"/>
              <a:t>1/2</a:t>
            </a:r>
            <a:r>
              <a:rPr lang="en-GB" sz="2800" dirty="0"/>
              <a:t>, or </a:t>
            </a:r>
            <a:r>
              <a:rPr lang="en-GB" sz="2800" dirty="0" smtClean="0"/>
              <a:t>3/4 </a:t>
            </a:r>
            <a:r>
              <a:rPr lang="en-GB" sz="2800" dirty="0"/>
              <a:t>and nothing in between.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30716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7" y="260648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Converting </a:t>
            </a:r>
            <a:r>
              <a:rPr lang="en-GB" dirty="0"/>
              <a:t>a denary fraction to fixed point binary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7" y="4149080"/>
            <a:ext cx="8712968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range </a:t>
            </a:r>
            <a:r>
              <a:rPr lang="en-GB" sz="2400" dirty="0"/>
              <a:t>of a fixed point binary number is also limited by the fractional part. For example, if you </a:t>
            </a:r>
            <a:r>
              <a:rPr lang="en-GB" sz="2400" dirty="0" smtClean="0"/>
              <a:t>have only </a:t>
            </a:r>
            <a:r>
              <a:rPr lang="en-GB" sz="2400" dirty="0"/>
              <a:t>8 bits to store a number to 2 binary places, you would need 2 digits after the point, leaving </a:t>
            </a:r>
            <a:r>
              <a:rPr lang="en-GB" sz="2400" dirty="0" smtClean="0"/>
              <a:t>only 6 </a:t>
            </a:r>
            <a:r>
              <a:rPr lang="en-GB" sz="2400" dirty="0"/>
              <a:t>bits before it. 6 bits only gives a range of 0-63. Moving the point one to the left to improve </a:t>
            </a:r>
            <a:r>
              <a:rPr lang="en-GB" sz="2400" dirty="0" smtClean="0"/>
              <a:t>accuracy within </a:t>
            </a:r>
            <a:r>
              <a:rPr lang="en-GB" sz="2400" dirty="0"/>
              <a:t>the fractional part only serves to half the range to just 0-31.</a:t>
            </a:r>
            <a:endParaRPr lang="en-GB" sz="200" dirty="0"/>
          </a:p>
          <a:p>
            <a:pPr marL="0" indent="0">
              <a:buNone/>
            </a:pPr>
            <a:endParaRPr lang="en-GB" sz="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294" t="25593" r="26394" b="45860"/>
          <a:stretch/>
        </p:blipFill>
        <p:spPr>
          <a:xfrm>
            <a:off x="2375755" y="1848238"/>
            <a:ext cx="44644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3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7" y="260648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Converting </a:t>
            </a:r>
            <a:r>
              <a:rPr lang="en-GB" dirty="0"/>
              <a:t>a denary fraction to fixed point binary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45231" y="1844824"/>
            <a:ext cx="8712968" cy="4032448"/>
          </a:xfrm>
        </p:spPr>
        <p:txBody>
          <a:bodyPr>
            <a:noAutofit/>
          </a:bodyPr>
          <a:lstStyle/>
          <a:p>
            <a:r>
              <a:rPr lang="en-GB" dirty="0"/>
              <a:t>Even with 32 bits used for </a:t>
            </a:r>
            <a:r>
              <a:rPr lang="en-GB" dirty="0" smtClean="0"/>
              <a:t>each number</a:t>
            </a:r>
            <a:r>
              <a:rPr lang="en-GB" dirty="0"/>
              <a:t>, including 8 bits for the fractional part after the point, the maximum value that can be stored </a:t>
            </a:r>
            <a:r>
              <a:rPr lang="en-GB" dirty="0" smtClean="0"/>
              <a:t>is only </a:t>
            </a:r>
            <a:r>
              <a:rPr lang="en-GB" dirty="0"/>
              <a:t>about 8 million. Another format called </a:t>
            </a:r>
            <a:r>
              <a:rPr lang="en-GB" b="1" dirty="0"/>
              <a:t>floating point binary </a:t>
            </a:r>
            <a:r>
              <a:rPr lang="en-GB" dirty="0"/>
              <a:t>can hold much larger numbers, </a:t>
            </a:r>
            <a:r>
              <a:rPr lang="en-GB" dirty="0" smtClean="0"/>
              <a:t>with greater accuracy.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Floating </a:t>
            </a:r>
            <a:r>
              <a:rPr lang="en-GB" dirty="0"/>
              <a:t>point form is covered in the next </a:t>
            </a:r>
            <a:r>
              <a:rPr lang="en-GB" dirty="0" smtClean="0"/>
              <a:t>PowerPoint.</a:t>
            </a:r>
            <a:endParaRPr lang="en-GB" sz="200" dirty="0" smtClean="0"/>
          </a:p>
        </p:txBody>
      </p:sp>
    </p:spTree>
    <p:extLst>
      <p:ext uri="{BB962C8B-B14F-4D97-AF65-F5344CB8AC3E}">
        <p14:creationId xmlns:p14="http://schemas.microsoft.com/office/powerpoint/2010/main" val="2924824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55099</TotalTime>
  <Words>529</Words>
  <Application>Microsoft Office PowerPoint</Application>
  <PresentationFormat>On-screen Show (4:3)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Wingdings</vt:lpstr>
      <vt:lpstr>Wingdings 2</vt:lpstr>
      <vt:lpstr>Median</vt:lpstr>
      <vt:lpstr>Fixed Point Binary</vt:lpstr>
      <vt:lpstr>Fixed point binary numbers</vt:lpstr>
      <vt:lpstr>Fixed point binary numbers</vt:lpstr>
      <vt:lpstr>Converting a denary fraction to fixed point binary</vt:lpstr>
      <vt:lpstr>Converting a denary fraction to fixed point binary</vt:lpstr>
      <vt:lpstr>Converting a denary fraction to fixed point binary</vt:lpstr>
      <vt:lpstr>Converting a denary fraction to fixed point binary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420</cp:revision>
  <dcterms:created xsi:type="dcterms:W3CDTF">2014-06-23T10:47:17Z</dcterms:created>
  <dcterms:modified xsi:type="dcterms:W3CDTF">2018-08-21T17:37:37Z</dcterms:modified>
</cp:coreProperties>
</file>