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25" r:id="rId3"/>
    <p:sldId id="326" r:id="rId4"/>
    <p:sldId id="327" r:id="rId5"/>
    <p:sldId id="328" r:id="rId6"/>
    <p:sldId id="330" r:id="rId7"/>
    <p:sldId id="329" r:id="rId8"/>
    <p:sldId id="331" r:id="rId9"/>
    <p:sldId id="332" r:id="rId10"/>
    <p:sldId id="33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28" autoAdjust="0"/>
  </p:normalViewPr>
  <p:slideViewPr>
    <p:cSldViewPr>
      <p:cViewPr varScale="1">
        <p:scale>
          <a:sx n="50" d="100"/>
          <a:sy n="50" d="100"/>
        </p:scale>
        <p:origin x="1210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315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416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61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47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974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032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270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32150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95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11/08/2017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4038600"/>
            <a:ext cx="7435552" cy="1828800"/>
          </a:xfrm>
        </p:spPr>
        <p:txBody>
          <a:bodyPr>
            <a:normAutofit/>
          </a:bodyPr>
          <a:lstStyle/>
          <a:p>
            <a:r>
              <a:rPr lang="en-GB" b="1" cap="none" dirty="0"/>
              <a:t>Programming Paradigms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Programming paradigms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2836912"/>
          </a:xfrm>
        </p:spPr>
        <p:txBody>
          <a:bodyPr>
            <a:normAutofit/>
          </a:bodyPr>
          <a:lstStyle/>
          <a:p>
            <a:r>
              <a:rPr lang="en-GB" dirty="0"/>
              <a:t>Different types of problem require different types of language, and hundreds of different languages have been developed for different types of application.</a:t>
            </a:r>
          </a:p>
          <a:p>
            <a:r>
              <a:rPr lang="en-GB" dirty="0"/>
              <a:t>Assembly language was the first language to be developed after machine code, and the next step was the development of procedural languages in the 1960s.</a:t>
            </a:r>
            <a:endParaRPr lang="en-GB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0419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Programming paradigms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A programming paradigm is a style of computer programming. Different programming languages support tackling problems in different ways, and there are four major programming paradigms, each supported a number of different languages. Some languages such as Python, Delphi and Java support more than one programming paradigm</a:t>
            </a:r>
            <a:r>
              <a:rPr lang="en-GB" sz="2400" dirty="0"/>
              <a:t>.</a:t>
            </a:r>
            <a:endParaRPr lang="en-GB" altLang="en-US" sz="2000" dirty="0"/>
          </a:p>
        </p:txBody>
      </p:sp>
      <p:pic>
        <p:nvPicPr>
          <p:cNvPr id="1026" name="Picture 2" descr="Image result for object oriented procedural assembly and functional">
            <a:extLst>
              <a:ext uri="{FF2B5EF4-FFF2-40B4-BE49-F238E27FC236}">
                <a16:creationId xmlns:a16="http://schemas.microsoft.com/office/drawing/2014/main" id="{8596D938-CAC1-43E3-BC1D-EAAB5B81BC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3" t="26213" r="13654" b="10095"/>
          <a:stretch/>
        </p:blipFill>
        <p:spPr bwMode="auto">
          <a:xfrm>
            <a:off x="1953044" y="3429000"/>
            <a:ext cx="5472608" cy="3312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91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Procedural 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495800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/>
              <a:t>Procedural </a:t>
            </a:r>
            <a:r>
              <a:rPr lang="en-GB" dirty="0"/>
              <a:t>programming is supported by languages such as Python or Pascal, which have a series of instructions that tell the computer what to do with the input in order to solve the problem.</a:t>
            </a:r>
          </a:p>
          <a:p>
            <a:r>
              <a:rPr lang="en-GB" dirty="0"/>
              <a:t>They are widely used in educational environments, being relatively easy to learn and applicable to a wide variety of problems. </a:t>
            </a:r>
          </a:p>
          <a:p>
            <a:r>
              <a:rPr lang="en-GB" b="1" dirty="0"/>
              <a:t>Structured programming </a:t>
            </a:r>
            <a:r>
              <a:rPr lang="en-GB" dirty="0"/>
              <a:t>is a type of procedural programming which uses the programming constructs of sequence, selection, iteration and recursion. It uses modular techniques to split large programs into manageable chunks.</a:t>
            </a: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85464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Procedural </a:t>
            </a:r>
            <a:endParaRPr lang="en-GB" altLang="en-US" dirty="0"/>
          </a:p>
        </p:txBody>
      </p:sp>
      <p:pic>
        <p:nvPicPr>
          <p:cNvPr id="2050" name="Picture 2" descr="Image result for procedural programming">
            <a:extLst>
              <a:ext uri="{FF2B5EF4-FFF2-40B4-BE49-F238E27FC236}">
                <a16:creationId xmlns:a16="http://schemas.microsoft.com/office/drawing/2014/main" id="{818C9420-7CC6-4E26-824B-78A0A15D9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2816"/>
            <a:ext cx="7454255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24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Object-oriented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495800"/>
          </a:xfrm>
        </p:spPr>
        <p:txBody>
          <a:bodyPr>
            <a:normAutofit/>
          </a:bodyPr>
          <a:lstStyle/>
          <a:p>
            <a:r>
              <a:rPr lang="en-GB" b="1" dirty="0"/>
              <a:t>Object-oriented programming </a:t>
            </a:r>
            <a:r>
              <a:rPr lang="en-GB" dirty="0"/>
              <a:t>is supported by languages such as Java, Python and Delphi.</a:t>
            </a:r>
          </a:p>
          <a:p>
            <a:r>
              <a:rPr lang="en-GB" dirty="0"/>
              <a:t>OOP was developed to make it possible to abstract details of implementation away from the user, make  code reusable and programs easy to maintain . It is to a great extent taking over from procedural programming.</a:t>
            </a: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19252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Object-oriented</a:t>
            </a:r>
            <a:endParaRPr lang="en-GB" altLang="en-US" dirty="0"/>
          </a:p>
        </p:txBody>
      </p:sp>
      <p:pic>
        <p:nvPicPr>
          <p:cNvPr id="6146" name="Picture 2" descr="Image result for object oriented programming">
            <a:extLst>
              <a:ext uri="{FF2B5EF4-FFF2-40B4-BE49-F238E27FC236}">
                <a16:creationId xmlns:a16="http://schemas.microsoft.com/office/drawing/2014/main" id="{567723A4-F26C-4CC6-A10B-68375DECA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5904656" cy="470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398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Object-oriented</a:t>
            </a:r>
            <a:endParaRPr lang="en-GB" altLang="en-US" dirty="0"/>
          </a:p>
        </p:txBody>
      </p:sp>
      <p:pic>
        <p:nvPicPr>
          <p:cNvPr id="4098" name="Picture 2" descr="Image result for object oriented programming">
            <a:extLst>
              <a:ext uri="{FF2B5EF4-FFF2-40B4-BE49-F238E27FC236}">
                <a16:creationId xmlns:a16="http://schemas.microsoft.com/office/drawing/2014/main" id="{4656102E-5983-49BD-97F7-099269FC8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7398"/>
            <a:ext cx="8182426" cy="3235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958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Declarative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1684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Declarative </a:t>
            </a:r>
            <a:r>
              <a:rPr lang="en-GB" sz="2400" dirty="0"/>
              <a:t>programming is supported by languages such as SQL, where you write statements that describe the problem to be solved , and the language implementation decides the best way of solving it. SQL is used to query databases.</a:t>
            </a:r>
            <a:endParaRPr lang="en-GB" altLang="en-US" sz="1600" dirty="0"/>
          </a:p>
        </p:txBody>
      </p:sp>
      <p:pic>
        <p:nvPicPr>
          <p:cNvPr id="7170" name="Picture 2" descr="Image result for Declarative programming">
            <a:extLst>
              <a:ext uri="{FF2B5EF4-FFF2-40B4-BE49-F238E27FC236}">
                <a16:creationId xmlns:a16="http://schemas.microsoft.com/office/drawing/2014/main" id="{BA9876DA-C9BA-420E-A58D-1D225B5C3F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12" b="11728"/>
          <a:stretch/>
        </p:blipFill>
        <p:spPr bwMode="auto">
          <a:xfrm>
            <a:off x="2627784" y="3429000"/>
            <a:ext cx="4779935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464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Functional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2836912"/>
          </a:xfrm>
        </p:spPr>
        <p:txBody>
          <a:bodyPr>
            <a:normAutofit/>
          </a:bodyPr>
          <a:lstStyle/>
          <a:p>
            <a:r>
              <a:rPr lang="en-GB" sz="2400" b="1" dirty="0"/>
              <a:t>Functional </a:t>
            </a:r>
            <a:r>
              <a:rPr lang="en-GB" sz="2400" dirty="0"/>
              <a:t>programming is supported by languages such as Haskell, as well as languages such as Python, C# and Java. Functions, not objects or procedures, are used as the fundamental building blocks of a program.</a:t>
            </a:r>
          </a:p>
          <a:p>
            <a:r>
              <a:rPr lang="en-GB" sz="2400" dirty="0"/>
              <a:t>Statements are written as a series of functions which accept input data as arguments and return an output. Functional programming is not covered in this course.</a:t>
            </a:r>
            <a:endParaRPr lang="en-GB" altLang="en-US" sz="1600" dirty="0"/>
          </a:p>
        </p:txBody>
      </p:sp>
      <p:pic>
        <p:nvPicPr>
          <p:cNvPr id="2" name="Picture 2" descr="Image result for functional programming">
            <a:extLst>
              <a:ext uri="{FF2B5EF4-FFF2-40B4-BE49-F238E27FC236}">
                <a16:creationId xmlns:a16="http://schemas.microsoft.com/office/drawing/2014/main" id="{F298BD69-0C95-4FCE-A460-313C91EFE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077072"/>
            <a:ext cx="2664296" cy="264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647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40142</TotalTime>
  <Words>376</Words>
  <Application>Microsoft Office PowerPoint</Application>
  <PresentationFormat>On-screen Show (4:3)</PresentationFormat>
  <Paragraphs>22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Tw Cen MT</vt:lpstr>
      <vt:lpstr>Wingdings</vt:lpstr>
      <vt:lpstr>Wingdings 2</vt:lpstr>
      <vt:lpstr>Median</vt:lpstr>
      <vt:lpstr>Programming Paradigms</vt:lpstr>
      <vt:lpstr>Programming paradigms</vt:lpstr>
      <vt:lpstr>Procedural </vt:lpstr>
      <vt:lpstr>Procedural </vt:lpstr>
      <vt:lpstr>Object-oriented</vt:lpstr>
      <vt:lpstr>Object-oriented</vt:lpstr>
      <vt:lpstr>Object-oriented</vt:lpstr>
      <vt:lpstr>Declarative</vt:lpstr>
      <vt:lpstr>Functional</vt:lpstr>
      <vt:lpstr>Programming paradigms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Mrs R Lofthouse</cp:lastModifiedBy>
  <cp:revision>538</cp:revision>
  <dcterms:created xsi:type="dcterms:W3CDTF">2014-06-23T10:47:17Z</dcterms:created>
  <dcterms:modified xsi:type="dcterms:W3CDTF">2017-08-11T17:56:57Z</dcterms:modified>
</cp:coreProperties>
</file>