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77" y="1360358"/>
            <a:ext cx="119526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600" dirty="0" smtClean="0">
                <a:cs typeface="Consolas" panose="020B0609020204030204" pitchFamily="49" charset="0"/>
              </a:rPr>
              <a:t>Complete the following graph to show the output Q based on information shown.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The logic associated with D type flip flops, half and full adders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grpSp>
        <p:nvGrpSpPr>
          <p:cNvPr id="284" name="Group 283"/>
          <p:cNvGrpSpPr/>
          <p:nvPr/>
        </p:nvGrpSpPr>
        <p:grpSpPr>
          <a:xfrm>
            <a:off x="1979886" y="2144366"/>
            <a:ext cx="6670499" cy="3605249"/>
            <a:chOff x="64917" y="4044876"/>
            <a:chExt cx="4965777" cy="2683887"/>
          </a:xfrm>
        </p:grpSpPr>
        <p:grpSp>
          <p:nvGrpSpPr>
            <p:cNvPr id="285" name="Group 284"/>
            <p:cNvGrpSpPr/>
            <p:nvPr/>
          </p:nvGrpSpPr>
          <p:grpSpPr>
            <a:xfrm>
              <a:off x="761996" y="4094443"/>
              <a:ext cx="4268698" cy="2437481"/>
              <a:chOff x="761996" y="4094443"/>
              <a:chExt cx="4268698" cy="2437481"/>
            </a:xfrm>
          </p:grpSpPr>
          <p:grpSp>
            <p:nvGrpSpPr>
              <p:cNvPr id="293" name="Group 292"/>
              <p:cNvGrpSpPr/>
              <p:nvPr/>
            </p:nvGrpSpPr>
            <p:grpSpPr>
              <a:xfrm>
                <a:off x="761996" y="4094443"/>
                <a:ext cx="4268698" cy="687600"/>
                <a:chOff x="2221003" y="5511800"/>
                <a:chExt cx="4268698" cy="687600"/>
              </a:xfrm>
            </p:grpSpPr>
            <p:grpSp>
              <p:nvGrpSpPr>
                <p:cNvPr id="339" name="Group 338"/>
                <p:cNvGrpSpPr/>
                <p:nvPr/>
              </p:nvGrpSpPr>
              <p:grpSpPr>
                <a:xfrm>
                  <a:off x="2221003" y="5511800"/>
                  <a:ext cx="4268698" cy="687599"/>
                  <a:chOff x="2221002" y="5511800"/>
                  <a:chExt cx="8016631" cy="687599"/>
                </a:xfrm>
              </p:grpSpPr>
              <p:cxnSp>
                <p:nvCxnSpPr>
                  <p:cNvPr id="356" name="Straight Connector 355"/>
                  <p:cNvCxnSpPr/>
                  <p:nvPr/>
                </p:nvCxnSpPr>
                <p:spPr>
                  <a:xfrm>
                    <a:off x="2221002" y="5659072"/>
                    <a:ext cx="8007650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75000"/>
                      </a:schemeClr>
                    </a:solidFill>
                    <a:headEnd type="none" w="med" len="med"/>
                    <a:tailEnd type="none" w="med" len="med"/>
                  </a:ln>
                  <a:effectLst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7" name="Straight Connector 356"/>
                  <p:cNvCxnSpPr/>
                  <p:nvPr/>
                </p:nvCxnSpPr>
                <p:spPr>
                  <a:xfrm>
                    <a:off x="2229983" y="6199399"/>
                    <a:ext cx="8007650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75000"/>
                      </a:schemeClr>
                    </a:solidFill>
                    <a:headEnd type="none" w="med" len="med"/>
                    <a:tailEnd type="triangle" w="med" len="med"/>
                  </a:ln>
                  <a:effectLst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8" name="Straight Arrow Connector 357"/>
                  <p:cNvCxnSpPr/>
                  <p:nvPr/>
                </p:nvCxnSpPr>
                <p:spPr>
                  <a:xfrm flipV="1">
                    <a:off x="2229983" y="5511800"/>
                    <a:ext cx="0" cy="687599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75000"/>
                      </a:schemeClr>
                    </a:solidFill>
                    <a:headEnd type="none" w="med" len="med"/>
                    <a:tailEnd type="triangle"/>
                  </a:ln>
                  <a:effectLst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40" name="Straight Arrow Connector 339"/>
                <p:cNvCxnSpPr/>
                <p:nvPr/>
              </p:nvCxnSpPr>
              <p:spPr>
                <a:xfrm flipV="1">
                  <a:off x="2395025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1" name="Straight Arrow Connector 340"/>
                <p:cNvCxnSpPr/>
                <p:nvPr/>
              </p:nvCxnSpPr>
              <p:spPr>
                <a:xfrm flipV="1">
                  <a:off x="2661187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2" name="Straight Arrow Connector 341"/>
                <p:cNvCxnSpPr/>
                <p:nvPr/>
              </p:nvCxnSpPr>
              <p:spPr>
                <a:xfrm flipV="1">
                  <a:off x="2927350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3" name="Straight Arrow Connector 342"/>
                <p:cNvCxnSpPr/>
                <p:nvPr/>
              </p:nvCxnSpPr>
              <p:spPr>
                <a:xfrm flipV="1">
                  <a:off x="3193512" y="5581647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4" name="Straight Arrow Connector 343"/>
                <p:cNvCxnSpPr/>
                <p:nvPr/>
              </p:nvCxnSpPr>
              <p:spPr>
                <a:xfrm flipV="1">
                  <a:off x="3459674" y="5581647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5" name="Straight Arrow Connector 344"/>
                <p:cNvCxnSpPr/>
                <p:nvPr/>
              </p:nvCxnSpPr>
              <p:spPr>
                <a:xfrm flipV="1">
                  <a:off x="3725837" y="5581647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6" name="Straight Arrow Connector 345"/>
                <p:cNvCxnSpPr/>
                <p:nvPr/>
              </p:nvCxnSpPr>
              <p:spPr>
                <a:xfrm flipV="1">
                  <a:off x="3995785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7" name="Straight Arrow Connector 346"/>
                <p:cNvCxnSpPr/>
                <p:nvPr/>
              </p:nvCxnSpPr>
              <p:spPr>
                <a:xfrm flipV="1">
                  <a:off x="4261947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8" name="Straight Arrow Connector 347"/>
                <p:cNvCxnSpPr/>
                <p:nvPr/>
              </p:nvCxnSpPr>
              <p:spPr>
                <a:xfrm flipV="1">
                  <a:off x="4528110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9" name="Straight Arrow Connector 348"/>
                <p:cNvCxnSpPr/>
                <p:nvPr/>
              </p:nvCxnSpPr>
              <p:spPr>
                <a:xfrm flipV="1">
                  <a:off x="4794272" y="5581647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50" name="Straight Arrow Connector 349"/>
                <p:cNvCxnSpPr/>
                <p:nvPr/>
              </p:nvCxnSpPr>
              <p:spPr>
                <a:xfrm flipV="1">
                  <a:off x="5060434" y="5581647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51" name="Straight Arrow Connector 350"/>
                <p:cNvCxnSpPr/>
                <p:nvPr/>
              </p:nvCxnSpPr>
              <p:spPr>
                <a:xfrm flipV="1">
                  <a:off x="5326597" y="5581647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52" name="Straight Arrow Connector 351"/>
                <p:cNvCxnSpPr/>
                <p:nvPr/>
              </p:nvCxnSpPr>
              <p:spPr>
                <a:xfrm flipV="1">
                  <a:off x="5591594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53" name="Straight Arrow Connector 352"/>
                <p:cNvCxnSpPr/>
                <p:nvPr/>
              </p:nvCxnSpPr>
              <p:spPr>
                <a:xfrm flipV="1">
                  <a:off x="5857756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54" name="Straight Arrow Connector 353"/>
                <p:cNvCxnSpPr/>
                <p:nvPr/>
              </p:nvCxnSpPr>
              <p:spPr>
                <a:xfrm flipV="1">
                  <a:off x="6123919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55" name="Straight Arrow Connector 354"/>
                <p:cNvCxnSpPr/>
                <p:nvPr/>
              </p:nvCxnSpPr>
              <p:spPr>
                <a:xfrm flipV="1">
                  <a:off x="6390081" y="5581647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4" name="Group 293"/>
              <p:cNvGrpSpPr/>
              <p:nvPr/>
            </p:nvGrpSpPr>
            <p:grpSpPr>
              <a:xfrm>
                <a:off x="761996" y="4969384"/>
                <a:ext cx="4268698" cy="687600"/>
                <a:chOff x="2221003" y="5511800"/>
                <a:chExt cx="4268698" cy="687600"/>
              </a:xfrm>
            </p:grpSpPr>
            <p:grpSp>
              <p:nvGrpSpPr>
                <p:cNvPr id="316" name="Group 315"/>
                <p:cNvGrpSpPr/>
                <p:nvPr/>
              </p:nvGrpSpPr>
              <p:grpSpPr>
                <a:xfrm>
                  <a:off x="2221003" y="5511800"/>
                  <a:ext cx="4268698" cy="687599"/>
                  <a:chOff x="2221002" y="5511800"/>
                  <a:chExt cx="8016631" cy="687599"/>
                </a:xfrm>
              </p:grpSpPr>
              <p:cxnSp>
                <p:nvCxnSpPr>
                  <p:cNvPr id="336" name="Straight Connector 335"/>
                  <p:cNvCxnSpPr/>
                  <p:nvPr/>
                </p:nvCxnSpPr>
                <p:spPr>
                  <a:xfrm>
                    <a:off x="2221002" y="5659072"/>
                    <a:ext cx="8007650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75000"/>
                      </a:schemeClr>
                    </a:solidFill>
                    <a:headEnd type="none" w="med" len="med"/>
                    <a:tailEnd type="none" w="med" len="med"/>
                  </a:ln>
                  <a:effectLst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7" name="Straight Connector 336"/>
                  <p:cNvCxnSpPr/>
                  <p:nvPr/>
                </p:nvCxnSpPr>
                <p:spPr>
                  <a:xfrm>
                    <a:off x="2229983" y="6199399"/>
                    <a:ext cx="8007650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75000"/>
                      </a:schemeClr>
                    </a:solidFill>
                    <a:headEnd type="none" w="med" len="med"/>
                    <a:tailEnd type="triangle" w="med" len="med"/>
                  </a:ln>
                  <a:effectLst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8" name="Straight Arrow Connector 337"/>
                  <p:cNvCxnSpPr/>
                  <p:nvPr/>
                </p:nvCxnSpPr>
                <p:spPr>
                  <a:xfrm flipV="1">
                    <a:off x="2229983" y="5511800"/>
                    <a:ext cx="0" cy="687599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75000"/>
                      </a:schemeClr>
                    </a:solidFill>
                    <a:headEnd type="none" w="med" len="med"/>
                    <a:tailEnd type="triangle"/>
                  </a:ln>
                  <a:effectLst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17" name="Straight Arrow Connector 316"/>
                <p:cNvCxnSpPr/>
                <p:nvPr/>
              </p:nvCxnSpPr>
              <p:spPr>
                <a:xfrm flipV="1">
                  <a:off x="2395025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18" name="Straight Arrow Connector 317"/>
                <p:cNvCxnSpPr/>
                <p:nvPr/>
              </p:nvCxnSpPr>
              <p:spPr>
                <a:xfrm flipV="1">
                  <a:off x="2661187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19" name="Straight Arrow Connector 318"/>
                <p:cNvCxnSpPr/>
                <p:nvPr/>
              </p:nvCxnSpPr>
              <p:spPr>
                <a:xfrm flipV="1">
                  <a:off x="2927350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20" name="Straight Arrow Connector 319"/>
                <p:cNvCxnSpPr/>
                <p:nvPr/>
              </p:nvCxnSpPr>
              <p:spPr>
                <a:xfrm flipV="1">
                  <a:off x="3193512" y="5581647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24" name="Straight Arrow Connector 323"/>
                <p:cNvCxnSpPr/>
                <p:nvPr/>
              </p:nvCxnSpPr>
              <p:spPr>
                <a:xfrm flipV="1">
                  <a:off x="3459674" y="5581647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25" name="Straight Arrow Connector 324"/>
                <p:cNvCxnSpPr/>
                <p:nvPr/>
              </p:nvCxnSpPr>
              <p:spPr>
                <a:xfrm flipV="1">
                  <a:off x="3725837" y="5581647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26" name="Straight Arrow Connector 325"/>
                <p:cNvCxnSpPr/>
                <p:nvPr/>
              </p:nvCxnSpPr>
              <p:spPr>
                <a:xfrm flipV="1">
                  <a:off x="3995785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27" name="Straight Arrow Connector 326"/>
                <p:cNvCxnSpPr/>
                <p:nvPr/>
              </p:nvCxnSpPr>
              <p:spPr>
                <a:xfrm flipV="1">
                  <a:off x="4261947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28" name="Straight Arrow Connector 327"/>
                <p:cNvCxnSpPr/>
                <p:nvPr/>
              </p:nvCxnSpPr>
              <p:spPr>
                <a:xfrm flipV="1">
                  <a:off x="4528110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29" name="Straight Arrow Connector 328"/>
                <p:cNvCxnSpPr/>
                <p:nvPr/>
              </p:nvCxnSpPr>
              <p:spPr>
                <a:xfrm flipV="1">
                  <a:off x="4794272" y="5581647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30" name="Straight Arrow Connector 329"/>
                <p:cNvCxnSpPr/>
                <p:nvPr/>
              </p:nvCxnSpPr>
              <p:spPr>
                <a:xfrm flipV="1">
                  <a:off x="5060434" y="5581647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31" name="Straight Arrow Connector 330"/>
                <p:cNvCxnSpPr/>
                <p:nvPr/>
              </p:nvCxnSpPr>
              <p:spPr>
                <a:xfrm flipV="1">
                  <a:off x="5326597" y="5581647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32" name="Straight Arrow Connector 331"/>
                <p:cNvCxnSpPr/>
                <p:nvPr/>
              </p:nvCxnSpPr>
              <p:spPr>
                <a:xfrm flipV="1">
                  <a:off x="5591594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33" name="Straight Arrow Connector 332"/>
                <p:cNvCxnSpPr/>
                <p:nvPr/>
              </p:nvCxnSpPr>
              <p:spPr>
                <a:xfrm flipV="1">
                  <a:off x="5857756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34" name="Straight Arrow Connector 333"/>
                <p:cNvCxnSpPr/>
                <p:nvPr/>
              </p:nvCxnSpPr>
              <p:spPr>
                <a:xfrm flipV="1">
                  <a:off x="6123919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35" name="Straight Arrow Connector 334"/>
                <p:cNvCxnSpPr/>
                <p:nvPr/>
              </p:nvCxnSpPr>
              <p:spPr>
                <a:xfrm flipV="1">
                  <a:off x="6390081" y="5581647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5" name="Group 294"/>
              <p:cNvGrpSpPr/>
              <p:nvPr/>
            </p:nvGrpSpPr>
            <p:grpSpPr>
              <a:xfrm>
                <a:off x="761996" y="5844324"/>
                <a:ext cx="4268698" cy="687600"/>
                <a:chOff x="2221003" y="5511800"/>
                <a:chExt cx="4268698" cy="687600"/>
              </a:xfrm>
            </p:grpSpPr>
            <p:grpSp>
              <p:nvGrpSpPr>
                <p:cNvPr id="296" name="Group 295"/>
                <p:cNvGrpSpPr/>
                <p:nvPr/>
              </p:nvGrpSpPr>
              <p:grpSpPr>
                <a:xfrm>
                  <a:off x="2221003" y="5511800"/>
                  <a:ext cx="4268698" cy="687599"/>
                  <a:chOff x="2221002" y="5511800"/>
                  <a:chExt cx="8016631" cy="687599"/>
                </a:xfrm>
              </p:grpSpPr>
              <p:cxnSp>
                <p:nvCxnSpPr>
                  <p:cNvPr id="313" name="Straight Connector 312"/>
                  <p:cNvCxnSpPr/>
                  <p:nvPr/>
                </p:nvCxnSpPr>
                <p:spPr>
                  <a:xfrm>
                    <a:off x="2221002" y="5659072"/>
                    <a:ext cx="8007650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75000"/>
                      </a:schemeClr>
                    </a:solidFill>
                    <a:headEnd type="none" w="med" len="med"/>
                    <a:tailEnd type="none" w="med" len="med"/>
                  </a:ln>
                  <a:effectLst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4" name="Straight Connector 313"/>
                  <p:cNvCxnSpPr/>
                  <p:nvPr/>
                </p:nvCxnSpPr>
                <p:spPr>
                  <a:xfrm>
                    <a:off x="2229983" y="6199399"/>
                    <a:ext cx="8007650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75000"/>
                      </a:schemeClr>
                    </a:solidFill>
                    <a:headEnd type="none" w="med" len="med"/>
                    <a:tailEnd type="triangle" w="med" len="med"/>
                  </a:ln>
                  <a:effectLst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5" name="Straight Arrow Connector 314"/>
                  <p:cNvCxnSpPr/>
                  <p:nvPr/>
                </p:nvCxnSpPr>
                <p:spPr>
                  <a:xfrm flipV="1">
                    <a:off x="2229983" y="5511800"/>
                    <a:ext cx="0" cy="687599"/>
                  </a:xfrm>
                  <a:prstGeom prst="straightConnector1">
                    <a:avLst/>
                  </a:prstGeom>
                  <a:ln>
                    <a:solidFill>
                      <a:schemeClr val="bg1">
                        <a:lumMod val="75000"/>
                      </a:schemeClr>
                    </a:solidFill>
                    <a:headEnd type="none" w="med" len="med"/>
                    <a:tailEnd type="triangle"/>
                  </a:ln>
                  <a:effectLst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97" name="Straight Arrow Connector 296"/>
                <p:cNvCxnSpPr/>
                <p:nvPr/>
              </p:nvCxnSpPr>
              <p:spPr>
                <a:xfrm flipV="1">
                  <a:off x="2395025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98" name="Straight Arrow Connector 297"/>
                <p:cNvCxnSpPr/>
                <p:nvPr/>
              </p:nvCxnSpPr>
              <p:spPr>
                <a:xfrm flipV="1">
                  <a:off x="2661187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99" name="Straight Arrow Connector 298"/>
                <p:cNvCxnSpPr/>
                <p:nvPr/>
              </p:nvCxnSpPr>
              <p:spPr>
                <a:xfrm flipV="1">
                  <a:off x="2927350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00" name="Straight Arrow Connector 299"/>
                <p:cNvCxnSpPr/>
                <p:nvPr/>
              </p:nvCxnSpPr>
              <p:spPr>
                <a:xfrm flipV="1">
                  <a:off x="3193512" y="5581647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01" name="Straight Arrow Connector 300"/>
                <p:cNvCxnSpPr/>
                <p:nvPr/>
              </p:nvCxnSpPr>
              <p:spPr>
                <a:xfrm flipV="1">
                  <a:off x="3459674" y="5581647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02" name="Straight Arrow Connector 301"/>
                <p:cNvCxnSpPr/>
                <p:nvPr/>
              </p:nvCxnSpPr>
              <p:spPr>
                <a:xfrm flipV="1">
                  <a:off x="3725837" y="5581647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03" name="Straight Arrow Connector 302"/>
                <p:cNvCxnSpPr/>
                <p:nvPr/>
              </p:nvCxnSpPr>
              <p:spPr>
                <a:xfrm flipV="1">
                  <a:off x="3995785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04" name="Straight Arrow Connector 303"/>
                <p:cNvCxnSpPr/>
                <p:nvPr/>
              </p:nvCxnSpPr>
              <p:spPr>
                <a:xfrm flipV="1">
                  <a:off x="4261947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05" name="Straight Arrow Connector 304"/>
                <p:cNvCxnSpPr/>
                <p:nvPr/>
              </p:nvCxnSpPr>
              <p:spPr>
                <a:xfrm flipV="1">
                  <a:off x="4528110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06" name="Straight Arrow Connector 305"/>
                <p:cNvCxnSpPr/>
                <p:nvPr/>
              </p:nvCxnSpPr>
              <p:spPr>
                <a:xfrm flipV="1">
                  <a:off x="4794272" y="5581647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07" name="Straight Arrow Connector 306"/>
                <p:cNvCxnSpPr/>
                <p:nvPr/>
              </p:nvCxnSpPr>
              <p:spPr>
                <a:xfrm flipV="1">
                  <a:off x="5060434" y="5581647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08" name="Straight Arrow Connector 307"/>
                <p:cNvCxnSpPr/>
                <p:nvPr/>
              </p:nvCxnSpPr>
              <p:spPr>
                <a:xfrm flipV="1">
                  <a:off x="5326597" y="5581647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09" name="Straight Arrow Connector 308"/>
                <p:cNvCxnSpPr/>
                <p:nvPr/>
              </p:nvCxnSpPr>
              <p:spPr>
                <a:xfrm flipV="1">
                  <a:off x="5591594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10" name="Straight Arrow Connector 309"/>
                <p:cNvCxnSpPr/>
                <p:nvPr/>
              </p:nvCxnSpPr>
              <p:spPr>
                <a:xfrm flipV="1">
                  <a:off x="5857756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11" name="Straight Arrow Connector 310"/>
                <p:cNvCxnSpPr/>
                <p:nvPr/>
              </p:nvCxnSpPr>
              <p:spPr>
                <a:xfrm flipV="1">
                  <a:off x="6123919" y="5581650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12" name="Straight Arrow Connector 311"/>
                <p:cNvCxnSpPr/>
                <p:nvPr/>
              </p:nvCxnSpPr>
              <p:spPr>
                <a:xfrm flipV="1">
                  <a:off x="6390081" y="5581647"/>
                  <a:ext cx="0" cy="617750"/>
                </a:xfrm>
                <a:prstGeom prst="straightConnector1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86" name="Rectangle 285"/>
            <p:cNvSpPr/>
            <p:nvPr/>
          </p:nvSpPr>
          <p:spPr>
            <a:xfrm>
              <a:off x="251649" y="4316107"/>
              <a:ext cx="33054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b="1" dirty="0" smtClean="0">
                  <a:solidFill>
                    <a:srgbClr val="C00000"/>
                  </a:solidFill>
                </a:rPr>
                <a:t>D</a:t>
              </a:r>
              <a:endParaRPr lang="en-GB" b="1" dirty="0">
                <a:solidFill>
                  <a:srgbClr val="C00000"/>
                </a:solidFill>
              </a:endParaRPr>
            </a:p>
          </p:txBody>
        </p:sp>
        <p:sp>
          <p:nvSpPr>
            <p:cNvPr id="287" name="Rectangle 286"/>
            <p:cNvSpPr/>
            <p:nvPr/>
          </p:nvSpPr>
          <p:spPr>
            <a:xfrm>
              <a:off x="64917" y="5213369"/>
              <a:ext cx="69281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b="1" dirty="0" smtClean="0">
                  <a:solidFill>
                    <a:srgbClr val="C00000"/>
                  </a:solidFill>
                </a:rPr>
                <a:t>Clock</a:t>
              </a:r>
              <a:endParaRPr lang="en-GB" b="1" dirty="0">
                <a:solidFill>
                  <a:srgbClr val="C00000"/>
                </a:solidFill>
              </a:endParaRPr>
            </a:p>
          </p:txBody>
        </p:sp>
        <p:sp>
          <p:nvSpPr>
            <p:cNvPr id="288" name="Rectangle 287"/>
            <p:cNvSpPr/>
            <p:nvPr/>
          </p:nvSpPr>
          <p:spPr>
            <a:xfrm>
              <a:off x="277961" y="6091049"/>
              <a:ext cx="3433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b="1" dirty="0" smtClean="0">
                  <a:solidFill>
                    <a:srgbClr val="C00000"/>
                  </a:solidFill>
                </a:rPr>
                <a:t>Q</a:t>
              </a:r>
              <a:endParaRPr lang="en-GB" b="1" dirty="0">
                <a:solidFill>
                  <a:srgbClr val="C00000"/>
                </a:solidFill>
              </a:endParaRPr>
            </a:p>
          </p:txBody>
        </p:sp>
        <p:sp>
          <p:nvSpPr>
            <p:cNvPr id="289" name="Rectangle 288"/>
            <p:cNvSpPr/>
            <p:nvPr/>
          </p:nvSpPr>
          <p:spPr>
            <a:xfrm>
              <a:off x="512182" y="4044876"/>
              <a:ext cx="28886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600" b="1" dirty="0" smtClean="0"/>
                <a:t>1</a:t>
              </a:r>
              <a:endParaRPr lang="en-GB" sz="1600" b="1" dirty="0"/>
            </a:p>
          </p:txBody>
        </p:sp>
        <p:sp>
          <p:nvSpPr>
            <p:cNvPr id="290" name="Rectangle 289"/>
            <p:cNvSpPr/>
            <p:nvPr/>
          </p:nvSpPr>
          <p:spPr>
            <a:xfrm>
              <a:off x="521707" y="4598783"/>
              <a:ext cx="28886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600" b="1" dirty="0" smtClean="0"/>
                <a:t>0</a:t>
              </a:r>
              <a:endParaRPr lang="en-GB" sz="1600" b="1" dirty="0"/>
            </a:p>
          </p:txBody>
        </p:sp>
        <p:sp>
          <p:nvSpPr>
            <p:cNvPr id="291" name="Rectangle 290"/>
            <p:cNvSpPr/>
            <p:nvPr/>
          </p:nvSpPr>
          <p:spPr>
            <a:xfrm>
              <a:off x="512182" y="5836302"/>
              <a:ext cx="28886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600" b="1" dirty="0" smtClean="0"/>
                <a:t>1</a:t>
              </a:r>
              <a:endParaRPr lang="en-GB" sz="1600" b="1" dirty="0"/>
            </a:p>
          </p:txBody>
        </p:sp>
        <p:sp>
          <p:nvSpPr>
            <p:cNvPr id="292" name="Rectangle 291"/>
            <p:cNvSpPr/>
            <p:nvPr/>
          </p:nvSpPr>
          <p:spPr>
            <a:xfrm>
              <a:off x="521707" y="6390209"/>
              <a:ext cx="28886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600" b="1" dirty="0" smtClean="0"/>
                <a:t>0</a:t>
              </a:r>
              <a:endParaRPr lang="en-GB" sz="1600" b="1" dirty="0"/>
            </a:p>
          </p:txBody>
        </p:sp>
      </p:grpSp>
      <p:cxnSp>
        <p:nvCxnSpPr>
          <p:cNvPr id="359" name="Straight Connector 358"/>
          <p:cNvCxnSpPr/>
          <p:nvPr/>
        </p:nvCxnSpPr>
        <p:spPr>
          <a:xfrm flipH="1" flipV="1">
            <a:off x="2921008" y="3131089"/>
            <a:ext cx="404819" cy="350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0" name="Straight Connector 359"/>
          <p:cNvCxnSpPr/>
          <p:nvPr/>
        </p:nvCxnSpPr>
        <p:spPr>
          <a:xfrm flipH="1" flipV="1">
            <a:off x="2928313" y="4314117"/>
            <a:ext cx="226979" cy="233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63" name="Group 362"/>
          <p:cNvGrpSpPr/>
          <p:nvPr/>
        </p:nvGrpSpPr>
        <p:grpSpPr>
          <a:xfrm>
            <a:off x="3152143" y="3586589"/>
            <a:ext cx="1890" cy="722309"/>
            <a:chOff x="1326481" y="3469994"/>
            <a:chExt cx="1407" cy="537715"/>
          </a:xfrm>
        </p:grpSpPr>
        <p:cxnSp>
          <p:nvCxnSpPr>
            <p:cNvPr id="364" name="Straight Connector 363"/>
            <p:cNvCxnSpPr/>
            <p:nvPr/>
          </p:nvCxnSpPr>
          <p:spPr>
            <a:xfrm flipV="1">
              <a:off x="1327888" y="3469994"/>
              <a:ext cx="0" cy="537715"/>
            </a:xfrm>
            <a:prstGeom prst="line">
              <a:avLst/>
            </a:prstGeom>
            <a:ln w="19050">
              <a:solidFill>
                <a:schemeClr val="accent2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5" name="Straight Connector 364"/>
            <p:cNvCxnSpPr/>
            <p:nvPr/>
          </p:nvCxnSpPr>
          <p:spPr>
            <a:xfrm flipV="1">
              <a:off x="1326481" y="3685979"/>
              <a:ext cx="0" cy="321730"/>
            </a:xfrm>
            <a:prstGeom prst="line">
              <a:avLst/>
            </a:prstGeom>
            <a:ln w="19050">
              <a:solidFill>
                <a:schemeClr val="accent2"/>
              </a:solidFill>
              <a:headEnd type="none" w="med" len="med"/>
              <a:tailEnd type="triangle" w="med" len="med"/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66" name="Straight Connector 365"/>
          <p:cNvCxnSpPr/>
          <p:nvPr/>
        </p:nvCxnSpPr>
        <p:spPr>
          <a:xfrm flipH="1">
            <a:off x="3163715" y="3593394"/>
            <a:ext cx="701385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8" name="Straight Connector 367"/>
          <p:cNvCxnSpPr/>
          <p:nvPr/>
        </p:nvCxnSpPr>
        <p:spPr>
          <a:xfrm flipV="1">
            <a:off x="3867105" y="3580600"/>
            <a:ext cx="0" cy="72581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0" name="Straight Connector 369"/>
          <p:cNvCxnSpPr/>
          <p:nvPr/>
        </p:nvCxnSpPr>
        <p:spPr>
          <a:xfrm flipH="1">
            <a:off x="3864501" y="4306461"/>
            <a:ext cx="715667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71" name="Group 370"/>
          <p:cNvGrpSpPr/>
          <p:nvPr/>
        </p:nvGrpSpPr>
        <p:grpSpPr>
          <a:xfrm>
            <a:off x="4573195" y="3582351"/>
            <a:ext cx="1890" cy="722309"/>
            <a:chOff x="1326481" y="3469994"/>
            <a:chExt cx="1407" cy="537715"/>
          </a:xfrm>
        </p:grpSpPr>
        <p:cxnSp>
          <p:nvCxnSpPr>
            <p:cNvPr id="372" name="Straight Connector 371"/>
            <p:cNvCxnSpPr/>
            <p:nvPr/>
          </p:nvCxnSpPr>
          <p:spPr>
            <a:xfrm flipV="1">
              <a:off x="1327888" y="3469994"/>
              <a:ext cx="0" cy="537715"/>
            </a:xfrm>
            <a:prstGeom prst="line">
              <a:avLst/>
            </a:prstGeom>
            <a:ln w="19050">
              <a:solidFill>
                <a:schemeClr val="accent2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3" name="Straight Connector 372"/>
            <p:cNvCxnSpPr/>
            <p:nvPr/>
          </p:nvCxnSpPr>
          <p:spPr>
            <a:xfrm flipV="1">
              <a:off x="1326481" y="3685979"/>
              <a:ext cx="0" cy="321730"/>
            </a:xfrm>
            <a:prstGeom prst="line">
              <a:avLst/>
            </a:prstGeom>
            <a:ln w="19050">
              <a:solidFill>
                <a:schemeClr val="accent2"/>
              </a:solidFill>
              <a:headEnd type="none" w="med" len="med"/>
              <a:tailEnd type="triangle" w="med" len="med"/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76" name="Straight Connector 375"/>
          <p:cNvCxnSpPr/>
          <p:nvPr/>
        </p:nvCxnSpPr>
        <p:spPr>
          <a:xfrm flipH="1">
            <a:off x="4571341" y="3593394"/>
            <a:ext cx="723567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9" name="Straight Connector 378"/>
          <p:cNvCxnSpPr/>
          <p:nvPr/>
        </p:nvCxnSpPr>
        <p:spPr>
          <a:xfrm flipV="1">
            <a:off x="5294908" y="3593394"/>
            <a:ext cx="0" cy="72581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2" name="Straight Connector 381"/>
          <p:cNvCxnSpPr/>
          <p:nvPr/>
        </p:nvCxnSpPr>
        <p:spPr>
          <a:xfrm flipH="1">
            <a:off x="5300024" y="4316248"/>
            <a:ext cx="715367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83" name="Group 382"/>
          <p:cNvGrpSpPr/>
          <p:nvPr/>
        </p:nvGrpSpPr>
        <p:grpSpPr>
          <a:xfrm>
            <a:off x="6018082" y="3591287"/>
            <a:ext cx="1890" cy="722309"/>
            <a:chOff x="1326481" y="3469994"/>
            <a:chExt cx="1407" cy="537715"/>
          </a:xfrm>
        </p:grpSpPr>
        <p:cxnSp>
          <p:nvCxnSpPr>
            <p:cNvPr id="384" name="Straight Connector 383"/>
            <p:cNvCxnSpPr/>
            <p:nvPr/>
          </p:nvCxnSpPr>
          <p:spPr>
            <a:xfrm flipV="1">
              <a:off x="1327888" y="3469994"/>
              <a:ext cx="0" cy="537715"/>
            </a:xfrm>
            <a:prstGeom prst="line">
              <a:avLst/>
            </a:prstGeom>
            <a:ln w="19050">
              <a:solidFill>
                <a:schemeClr val="accent2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5" name="Straight Connector 384"/>
            <p:cNvCxnSpPr/>
            <p:nvPr/>
          </p:nvCxnSpPr>
          <p:spPr>
            <a:xfrm flipV="1">
              <a:off x="1326481" y="3685979"/>
              <a:ext cx="0" cy="321730"/>
            </a:xfrm>
            <a:prstGeom prst="line">
              <a:avLst/>
            </a:prstGeom>
            <a:ln w="19050">
              <a:solidFill>
                <a:schemeClr val="accent2"/>
              </a:solidFill>
              <a:headEnd type="none" w="med" len="med"/>
              <a:tailEnd type="triangle" w="med" len="med"/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88" name="Straight Connector 387"/>
          <p:cNvCxnSpPr/>
          <p:nvPr/>
        </p:nvCxnSpPr>
        <p:spPr>
          <a:xfrm flipH="1">
            <a:off x="6006894" y="3593993"/>
            <a:ext cx="723565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2" name="Straight Connector 391"/>
          <p:cNvCxnSpPr/>
          <p:nvPr/>
        </p:nvCxnSpPr>
        <p:spPr>
          <a:xfrm flipV="1">
            <a:off x="6730459" y="3602020"/>
            <a:ext cx="0" cy="72581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4" name="Straight Connector 393"/>
          <p:cNvCxnSpPr/>
          <p:nvPr/>
        </p:nvCxnSpPr>
        <p:spPr>
          <a:xfrm flipH="1">
            <a:off x="6740986" y="4315250"/>
            <a:ext cx="702977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95" name="Group 394"/>
          <p:cNvGrpSpPr/>
          <p:nvPr/>
        </p:nvGrpSpPr>
        <p:grpSpPr>
          <a:xfrm>
            <a:off x="7441717" y="3585848"/>
            <a:ext cx="1890" cy="722309"/>
            <a:chOff x="1326481" y="3469994"/>
            <a:chExt cx="1407" cy="537715"/>
          </a:xfrm>
        </p:grpSpPr>
        <p:cxnSp>
          <p:nvCxnSpPr>
            <p:cNvPr id="396" name="Straight Connector 395"/>
            <p:cNvCxnSpPr/>
            <p:nvPr/>
          </p:nvCxnSpPr>
          <p:spPr>
            <a:xfrm flipV="1">
              <a:off x="1327888" y="3469994"/>
              <a:ext cx="0" cy="537715"/>
            </a:xfrm>
            <a:prstGeom prst="line">
              <a:avLst/>
            </a:prstGeom>
            <a:ln w="19050">
              <a:solidFill>
                <a:schemeClr val="accent2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7" name="Straight Connector 396"/>
            <p:cNvCxnSpPr/>
            <p:nvPr/>
          </p:nvCxnSpPr>
          <p:spPr>
            <a:xfrm flipV="1">
              <a:off x="1326481" y="3685979"/>
              <a:ext cx="0" cy="321730"/>
            </a:xfrm>
            <a:prstGeom prst="line">
              <a:avLst/>
            </a:prstGeom>
            <a:ln w="19050">
              <a:solidFill>
                <a:schemeClr val="accent2"/>
              </a:solidFill>
              <a:headEnd type="none" w="med" len="med"/>
              <a:tailEnd type="triangle" w="med" len="med"/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01" name="Straight Connector 400"/>
          <p:cNvCxnSpPr/>
          <p:nvPr/>
        </p:nvCxnSpPr>
        <p:spPr>
          <a:xfrm flipH="1">
            <a:off x="7456929" y="3602020"/>
            <a:ext cx="702104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3" name="Straight Connector 402"/>
          <p:cNvCxnSpPr/>
          <p:nvPr/>
        </p:nvCxnSpPr>
        <p:spPr>
          <a:xfrm flipV="1">
            <a:off x="8159032" y="3590432"/>
            <a:ext cx="0" cy="72581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6" name="Straight Connector 405"/>
          <p:cNvCxnSpPr/>
          <p:nvPr/>
        </p:nvCxnSpPr>
        <p:spPr>
          <a:xfrm flipH="1">
            <a:off x="8146421" y="4308126"/>
            <a:ext cx="370145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7" name="Straight Connector 406"/>
          <p:cNvCxnSpPr/>
          <p:nvPr/>
        </p:nvCxnSpPr>
        <p:spPr>
          <a:xfrm flipV="1">
            <a:off x="3325827" y="2416871"/>
            <a:ext cx="0" cy="72581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8" name="Straight Connector 407"/>
          <p:cNvCxnSpPr/>
          <p:nvPr/>
        </p:nvCxnSpPr>
        <p:spPr>
          <a:xfrm flipH="1" flipV="1">
            <a:off x="3325827" y="2425617"/>
            <a:ext cx="404819" cy="350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9" name="Straight Connector 408"/>
          <p:cNvCxnSpPr/>
          <p:nvPr/>
        </p:nvCxnSpPr>
        <p:spPr>
          <a:xfrm flipV="1">
            <a:off x="3730646" y="2416870"/>
            <a:ext cx="0" cy="72581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0" name="Straight Connector 409"/>
          <p:cNvCxnSpPr/>
          <p:nvPr/>
        </p:nvCxnSpPr>
        <p:spPr>
          <a:xfrm flipH="1">
            <a:off x="3726947" y="3137452"/>
            <a:ext cx="758436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1" name="Straight Connector 410"/>
          <p:cNvCxnSpPr/>
          <p:nvPr/>
        </p:nvCxnSpPr>
        <p:spPr>
          <a:xfrm flipV="1">
            <a:off x="4488506" y="2408778"/>
            <a:ext cx="0" cy="72581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2" name="Straight Connector 411"/>
          <p:cNvCxnSpPr/>
          <p:nvPr/>
        </p:nvCxnSpPr>
        <p:spPr>
          <a:xfrm flipH="1">
            <a:off x="4491841" y="2419843"/>
            <a:ext cx="139692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3" name="Straight Connector 412"/>
          <p:cNvCxnSpPr/>
          <p:nvPr/>
        </p:nvCxnSpPr>
        <p:spPr>
          <a:xfrm flipV="1">
            <a:off x="4631533" y="2408779"/>
            <a:ext cx="0" cy="72581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4" name="Straight Connector 413"/>
          <p:cNvCxnSpPr/>
          <p:nvPr/>
        </p:nvCxnSpPr>
        <p:spPr>
          <a:xfrm flipH="1">
            <a:off x="4631533" y="3137452"/>
            <a:ext cx="663375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5" name="Straight Connector 414"/>
          <p:cNvCxnSpPr/>
          <p:nvPr/>
        </p:nvCxnSpPr>
        <p:spPr>
          <a:xfrm flipV="1">
            <a:off x="5294908" y="2401953"/>
            <a:ext cx="0" cy="72581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6" name="Straight Connector 415"/>
          <p:cNvCxnSpPr/>
          <p:nvPr/>
        </p:nvCxnSpPr>
        <p:spPr>
          <a:xfrm flipH="1">
            <a:off x="5286150" y="2408246"/>
            <a:ext cx="305229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7" name="Straight Connector 416"/>
          <p:cNvCxnSpPr/>
          <p:nvPr/>
        </p:nvCxnSpPr>
        <p:spPr>
          <a:xfrm flipV="1">
            <a:off x="5591379" y="2416869"/>
            <a:ext cx="0" cy="72581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8" name="Straight Connector 417"/>
          <p:cNvCxnSpPr/>
          <p:nvPr/>
        </p:nvCxnSpPr>
        <p:spPr>
          <a:xfrm flipH="1">
            <a:off x="5591380" y="3139078"/>
            <a:ext cx="1027905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9" name="Straight Connector 418"/>
          <p:cNvCxnSpPr/>
          <p:nvPr/>
        </p:nvCxnSpPr>
        <p:spPr>
          <a:xfrm flipV="1">
            <a:off x="6617719" y="2417525"/>
            <a:ext cx="0" cy="72581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0" name="Straight Connector 419"/>
          <p:cNvCxnSpPr/>
          <p:nvPr/>
        </p:nvCxnSpPr>
        <p:spPr>
          <a:xfrm flipH="1">
            <a:off x="6627920" y="2424283"/>
            <a:ext cx="653174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1" name="Straight Connector 420"/>
          <p:cNvCxnSpPr/>
          <p:nvPr/>
        </p:nvCxnSpPr>
        <p:spPr>
          <a:xfrm flipV="1">
            <a:off x="7281094" y="2424283"/>
            <a:ext cx="0" cy="72581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2" name="Straight Connector 421"/>
          <p:cNvCxnSpPr/>
          <p:nvPr/>
        </p:nvCxnSpPr>
        <p:spPr>
          <a:xfrm flipH="1">
            <a:off x="7281095" y="3142684"/>
            <a:ext cx="948505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3" name="Straight Connector 422"/>
          <p:cNvCxnSpPr/>
          <p:nvPr/>
        </p:nvCxnSpPr>
        <p:spPr>
          <a:xfrm flipV="1">
            <a:off x="8229600" y="2408777"/>
            <a:ext cx="0" cy="72581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4" name="Straight Connector 423"/>
          <p:cNvCxnSpPr/>
          <p:nvPr/>
        </p:nvCxnSpPr>
        <p:spPr>
          <a:xfrm flipH="1">
            <a:off x="8239801" y="2415535"/>
            <a:ext cx="276765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4656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905</TotalTime>
  <Words>36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Consolas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117</cp:revision>
  <dcterms:created xsi:type="dcterms:W3CDTF">2014-10-30T19:23:19Z</dcterms:created>
  <dcterms:modified xsi:type="dcterms:W3CDTF">2016-12-07T11:49:36Z</dcterms:modified>
</cp:coreProperties>
</file>