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7" r:id="rId4"/>
    <p:sldId id="264" r:id="rId5"/>
    <p:sldId id="268" r:id="rId6"/>
    <p:sldId id="258" r:id="rId7"/>
    <p:sldId id="269" r:id="rId8"/>
    <p:sldId id="261" r:id="rId9"/>
    <p:sldId id="270" r:id="rId10"/>
    <p:sldId id="259" r:id="rId11"/>
    <p:sldId id="271" r:id="rId12"/>
    <p:sldId id="260" r:id="rId13"/>
    <p:sldId id="272" r:id="rId14"/>
    <p:sldId id="274" r:id="rId15"/>
    <p:sldId id="273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06"/>
    <a:srgbClr val="0E9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15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2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0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224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0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45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10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72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6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58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5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4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4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28EB-53C3-467A-8BB8-0DFDE64F7F63}" type="datetimeFigureOut">
              <a:rPr lang="en-GB" smtClean="0"/>
              <a:t>02/11/2014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59F11-C270-4087-BFB0-3CB1ABC7B9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01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E-Safety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topics we will cover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88" y="1533380"/>
            <a:ext cx="2604912" cy="2663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223" y="3897630"/>
            <a:ext cx="1657350" cy="1762125"/>
          </a:xfrm>
          <a:prstGeom prst="rect">
            <a:avLst/>
          </a:prstGeom>
        </p:spPr>
      </p:pic>
      <p:pic>
        <p:nvPicPr>
          <p:cNvPr id="4098" name="Picture 2" descr="https://encrypted-tbn3.gstatic.com/images?q=tbn:ANd9GcSRqmMuLdr1FPbjKeDpkyVNA4ENzO-UffEYwwszvw_fdnhNqhXlI-SqcCV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0" y="1222410"/>
            <a:ext cx="3755938" cy="267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310" y="4220160"/>
            <a:ext cx="3275671" cy="21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6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Spyware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spam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Hacking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8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65" y="1648776"/>
            <a:ext cx="2830442" cy="3026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813" y="1648776"/>
            <a:ext cx="5318675" cy="318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Phishing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Pharming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97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PowerPoint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Open New Document </a:t>
            </a:r>
          </a:p>
          <a:p>
            <a:r>
              <a:rPr lang="en-GB" dirty="0" smtClean="0"/>
              <a:t>Select Slide Design </a:t>
            </a:r>
          </a:p>
          <a:p>
            <a:r>
              <a:rPr lang="en-GB" dirty="0" smtClean="0"/>
              <a:t>Add Title – WordArt </a:t>
            </a:r>
          </a:p>
          <a:p>
            <a:r>
              <a:rPr lang="en-GB" dirty="0" smtClean="0"/>
              <a:t>Add Images  </a:t>
            </a:r>
          </a:p>
          <a:p>
            <a:r>
              <a:rPr lang="en-GB" dirty="0" smtClean="0"/>
              <a:t>Add Text </a:t>
            </a:r>
          </a:p>
          <a:p>
            <a:r>
              <a:rPr lang="en-GB" dirty="0" smtClean="0"/>
              <a:t>Add new slides </a:t>
            </a:r>
          </a:p>
          <a:p>
            <a:r>
              <a:rPr lang="en-GB" dirty="0" smtClean="0"/>
              <a:t>Use Transitions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SMART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GB" b="1" dirty="0">
                <a:solidFill>
                  <a:srgbClr val="FF0000"/>
                </a:solidFill>
              </a:rPr>
              <a:t>S – SAFE </a:t>
            </a:r>
            <a:r>
              <a:rPr lang="en-GB" dirty="0"/>
              <a:t>Keep safe by being careful not to give out personal information – such as your name, email, phone number, home address, or school name – to people who you don’t know online.</a:t>
            </a:r>
          </a:p>
          <a:p>
            <a:pPr lvl="0" fontAlgn="base"/>
            <a:r>
              <a:rPr lang="en-GB" b="1" dirty="0">
                <a:solidFill>
                  <a:srgbClr val="F89006"/>
                </a:solidFill>
              </a:rPr>
              <a:t>M – MEETING </a:t>
            </a:r>
            <a:r>
              <a:rPr lang="en-GB" dirty="0" err="1"/>
              <a:t>Meeting</a:t>
            </a:r>
            <a:r>
              <a:rPr lang="en-GB" dirty="0"/>
              <a:t> someone you have only been in touch with online can be dangerous. Only do so with your parents’/carers’ permissions &amp; when they can be present.</a:t>
            </a:r>
          </a:p>
          <a:p>
            <a:pPr lvl="0" fontAlgn="base"/>
            <a:r>
              <a:rPr lang="en-GB" b="1" dirty="0">
                <a:solidFill>
                  <a:srgbClr val="0E9B07"/>
                </a:solidFill>
              </a:rPr>
              <a:t>A – ACCEPTING </a:t>
            </a:r>
            <a:r>
              <a:rPr lang="en-GB" dirty="0" err="1"/>
              <a:t>Accepting</a:t>
            </a:r>
            <a:r>
              <a:rPr lang="en-GB" dirty="0"/>
              <a:t> e-mails, IM messages or opening files from people you don’t know or trust can be dangerous – they may contain viruses or nasty messages.</a:t>
            </a:r>
          </a:p>
          <a:p>
            <a:pPr lvl="0" fontAlgn="base"/>
            <a:r>
              <a:rPr lang="en-GB" b="1" dirty="0">
                <a:solidFill>
                  <a:srgbClr val="002060"/>
                </a:solidFill>
              </a:rPr>
              <a:t>R – RELIABLE </a:t>
            </a:r>
            <a:r>
              <a:rPr lang="en-GB" dirty="0"/>
              <a:t>Someone online may be lying about who they are, and information you find on the internet may not be reliable.</a:t>
            </a:r>
          </a:p>
          <a:p>
            <a:pPr lvl="0" fontAlgn="base"/>
            <a:r>
              <a:rPr lang="en-GB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 – TELL </a:t>
            </a:r>
            <a:r>
              <a:rPr lang="en-GB" dirty="0"/>
              <a:t>Your parent, carer or a trusted adult if someone or something makes you feel uncomfortable or worried.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7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SMART Posters</a:t>
            </a:r>
            <a:endParaRPr lang="en-GB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434" y="1373550"/>
            <a:ext cx="2989326" cy="4294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4" y="1500255"/>
            <a:ext cx="3853704" cy="32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1026" name="Picture 2" descr="http://news.bbcimg.co.uk/media/images/69355000/jpg/_69355757_ashampoo_snap_2013_08_15_12h07m59s_0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" y="1268412"/>
            <a:ext cx="44196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84" y="2264657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136" y="162276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122" y="4647387"/>
            <a:ext cx="2695575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698" y="3974433"/>
            <a:ext cx="3703762" cy="2181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9147"/>
          <a:stretch/>
        </p:blipFill>
        <p:spPr>
          <a:xfrm>
            <a:off x="812509" y="4333346"/>
            <a:ext cx="3088423" cy="21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/>
          <a:lstStyle/>
          <a:p>
            <a:r>
              <a:rPr lang="en-GB" dirty="0" smtClean="0"/>
              <a:t>Social Media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9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3" name="Picture 2" descr="http://www.merchantaccountblog.com/wp-content/uploads/2010/03/online-fra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23" y="1092016"/>
            <a:ext cx="379412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topnews.us/images/Online-Shopping-Frau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937" y="1092016"/>
            <a:ext cx="4037466" cy="3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3.gstatic.com/images?q=tbn:ANd9GcT8bpNQ08aejkdqIRuQfjtmZZUVD7A9eoa12bwtzUWX8IoRGLK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7"/>
          <a:stretch/>
        </p:blipFill>
        <p:spPr bwMode="auto">
          <a:xfrm>
            <a:off x="3150234" y="3608984"/>
            <a:ext cx="4809436" cy="29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2520" y="4225746"/>
            <a:ext cx="3142323" cy="2117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59" y="503301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0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Chat rooms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Grooming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online strangers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92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3" name="Content Placeholder 3" descr="bul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2565" y="3203259"/>
            <a:ext cx="2771775" cy="2771775"/>
          </a:xfrm>
          <a:prstGeom prst="rect">
            <a:avLst/>
          </a:prstGeom>
        </p:spPr>
      </p:pic>
      <p:pic>
        <p:nvPicPr>
          <p:cNvPr id="4" name="Picture 2" descr="http://www.mediabistro.com/agencyspy/original/cyberbul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45" y="1760039"/>
            <a:ext cx="2922336" cy="281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img1.loadtr.com/b-466260-cyber_bullying_pictu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24" y="1161167"/>
            <a:ext cx="4216539" cy="32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66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 smtClean="0"/>
              <a:t>Cyber bullying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07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5713" y="237066"/>
            <a:ext cx="8791575" cy="7780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we will cover in E-safety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32" y="1344682"/>
            <a:ext cx="2564989" cy="2335777"/>
          </a:xfrm>
          <a:prstGeom prst="rect">
            <a:avLst/>
          </a:prstGeom>
        </p:spPr>
      </p:pic>
      <p:pic>
        <p:nvPicPr>
          <p:cNvPr id="3074" name="Picture 2" descr="https://encrypted-tbn3.gstatic.com/images?q=tbn:ANd9GcTOpQYz19XQIJ8PxM4IAYk4dTOVNMu3vsmp6B23NEJmdY3siMmPs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8670"/>
          <a:stretch/>
        </p:blipFill>
        <p:spPr bwMode="auto">
          <a:xfrm>
            <a:off x="4453254" y="1344681"/>
            <a:ext cx="3770149" cy="23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321" y="3899535"/>
            <a:ext cx="22098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057" y="4010021"/>
            <a:ext cx="3231833" cy="1748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8153" y="202310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5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3" y="2470178"/>
            <a:ext cx="9905998" cy="1478570"/>
          </a:xfrm>
        </p:spPr>
        <p:txBody>
          <a:bodyPr>
            <a:normAutofit/>
          </a:bodyPr>
          <a:lstStyle/>
          <a:p>
            <a:r>
              <a:rPr lang="en-GB" dirty="0" smtClean="0"/>
              <a:t>Computer viruses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909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557</TotalTime>
  <Words>226</Words>
  <Application>Microsoft Office PowerPoint</Application>
  <PresentationFormat>Widescreen</PresentationFormat>
  <Paragraphs>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Tw Cen MT</vt:lpstr>
      <vt:lpstr>Circuit</vt:lpstr>
      <vt:lpstr>E-Safety </vt:lpstr>
      <vt:lpstr>What we will cover in E-safety</vt:lpstr>
      <vt:lpstr>Social Media </vt:lpstr>
      <vt:lpstr>What we will cover in E-safety</vt:lpstr>
      <vt:lpstr>Chat rooms  Grooming  online strangers </vt:lpstr>
      <vt:lpstr>What we will cover in E-safety</vt:lpstr>
      <vt:lpstr>Cyber bullying</vt:lpstr>
      <vt:lpstr>What we will cover in E-safety</vt:lpstr>
      <vt:lpstr>Computer viruses </vt:lpstr>
      <vt:lpstr>What we will cover in E-safety</vt:lpstr>
      <vt:lpstr>Spyware  spam  Hacking</vt:lpstr>
      <vt:lpstr>What we will cover in E-safety</vt:lpstr>
      <vt:lpstr>Phishing   Pharming  </vt:lpstr>
      <vt:lpstr>PowerPoint </vt:lpstr>
      <vt:lpstr>SMART </vt:lpstr>
      <vt:lpstr>SMART Posters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</dc:title>
  <dc:creator>Rebecca Lofthouse</dc:creator>
  <cp:lastModifiedBy>Rebecca Lofthouse</cp:lastModifiedBy>
  <cp:revision>9</cp:revision>
  <dcterms:created xsi:type="dcterms:W3CDTF">2014-10-30T12:51:50Z</dcterms:created>
  <dcterms:modified xsi:type="dcterms:W3CDTF">2014-11-02T23:19:31Z</dcterms:modified>
</cp:coreProperties>
</file>