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" y="12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17/07/2018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17/07/2018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17/07/2018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17/07/2018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17/07/2018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17/07/2018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17/07/2018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17/07/2018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17/07/2018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17/07/2018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17/07/2018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17/07/2018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Association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Association allows for the removal of brackets from an expression if all the operators are the same.</a:t>
            </a:r>
          </a:p>
          <a:p>
            <a:endParaRPr lang="en-GB" dirty="0"/>
          </a:p>
          <a:p>
            <a:pPr marL="342900" indent="-342900">
              <a:buAutoNum type="arabicPeriod"/>
            </a:pPr>
            <a:r>
              <a:rPr lang="en-GB" dirty="0"/>
              <a:t>Using logic gates, draw the following expression: A V (B V C) .  Complete the truth table for the expression.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7290605"/>
              </p:ext>
            </p:extLst>
          </p:nvPr>
        </p:nvGraphicFramePr>
        <p:xfrm>
          <a:off x="4513945" y="2945719"/>
          <a:ext cx="6053905" cy="33375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10781">
                  <a:extLst>
                    <a:ext uri="{9D8B030D-6E8A-4147-A177-3AD203B41FA5}">
                      <a16:colId xmlns:a16="http://schemas.microsoft.com/office/drawing/2014/main" val="955509008"/>
                    </a:ext>
                  </a:extLst>
                </a:gridCol>
                <a:gridCol w="1210781">
                  <a:extLst>
                    <a:ext uri="{9D8B030D-6E8A-4147-A177-3AD203B41FA5}">
                      <a16:colId xmlns:a16="http://schemas.microsoft.com/office/drawing/2014/main" val="3192782092"/>
                    </a:ext>
                  </a:extLst>
                </a:gridCol>
                <a:gridCol w="1210781">
                  <a:extLst>
                    <a:ext uri="{9D8B030D-6E8A-4147-A177-3AD203B41FA5}">
                      <a16:colId xmlns:a16="http://schemas.microsoft.com/office/drawing/2014/main" val="3609351451"/>
                    </a:ext>
                  </a:extLst>
                </a:gridCol>
                <a:gridCol w="1210781">
                  <a:extLst>
                    <a:ext uri="{9D8B030D-6E8A-4147-A177-3AD203B41FA5}">
                      <a16:colId xmlns:a16="http://schemas.microsoft.com/office/drawing/2014/main" val="1571172040"/>
                    </a:ext>
                  </a:extLst>
                </a:gridCol>
                <a:gridCol w="1210781">
                  <a:extLst>
                    <a:ext uri="{9D8B030D-6E8A-4147-A177-3AD203B41FA5}">
                      <a16:colId xmlns:a16="http://schemas.microsoft.com/office/drawing/2014/main" val="23666647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dirty="0">
                          <a:effectLst/>
                        </a:rPr>
                        <a:t>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dirty="0">
                          <a:effectLst/>
                        </a:rPr>
                        <a:t>B </a:t>
                      </a:r>
                      <a:r>
                        <a:rPr lang="en-GB" sz="18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 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dirty="0">
                          <a:effectLst/>
                        </a:rPr>
                        <a:t>A </a:t>
                      </a:r>
                      <a:r>
                        <a:rPr lang="en-GB" sz="18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</a:t>
                      </a:r>
                      <a:r>
                        <a:rPr lang="en-GB" sz="1800" kern="1200" dirty="0">
                          <a:effectLst/>
                        </a:rPr>
                        <a:t> (B</a:t>
                      </a:r>
                      <a:r>
                        <a:rPr lang="en-GB" sz="1800" kern="1200" baseline="0" dirty="0">
                          <a:effectLst/>
                        </a:rPr>
                        <a:t> V C)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7230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2878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06627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01573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22894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56124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54259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03782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136425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548640" y="2945719"/>
            <a:ext cx="3722914" cy="18507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1416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Association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dirty="0"/>
              <a:t>Complete the truth table for the expression: A V B V C.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306289" y="2571769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A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306289" y="2788953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B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8809312"/>
              </p:ext>
            </p:extLst>
          </p:nvPr>
        </p:nvGraphicFramePr>
        <p:xfrm>
          <a:off x="4513945" y="2031312"/>
          <a:ext cx="4843124" cy="33375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10781">
                  <a:extLst>
                    <a:ext uri="{9D8B030D-6E8A-4147-A177-3AD203B41FA5}">
                      <a16:colId xmlns:a16="http://schemas.microsoft.com/office/drawing/2014/main" val="955509008"/>
                    </a:ext>
                  </a:extLst>
                </a:gridCol>
                <a:gridCol w="1210781">
                  <a:extLst>
                    <a:ext uri="{9D8B030D-6E8A-4147-A177-3AD203B41FA5}">
                      <a16:colId xmlns:a16="http://schemas.microsoft.com/office/drawing/2014/main" val="3192782092"/>
                    </a:ext>
                  </a:extLst>
                </a:gridCol>
                <a:gridCol w="1210781">
                  <a:extLst>
                    <a:ext uri="{9D8B030D-6E8A-4147-A177-3AD203B41FA5}">
                      <a16:colId xmlns:a16="http://schemas.microsoft.com/office/drawing/2014/main" val="3609351451"/>
                    </a:ext>
                  </a:extLst>
                </a:gridCol>
                <a:gridCol w="1210781">
                  <a:extLst>
                    <a:ext uri="{9D8B030D-6E8A-4147-A177-3AD203B41FA5}">
                      <a16:colId xmlns:a16="http://schemas.microsoft.com/office/drawing/2014/main" val="23666647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dirty="0">
                          <a:effectLst/>
                        </a:rPr>
                        <a:t>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 V B V 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7230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2878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06627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01573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22894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56124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54259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03782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136425"/>
                  </a:ext>
                </a:extLst>
              </a:tr>
            </a:tbl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1319349" y="6086583"/>
            <a:ext cx="91015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The two truth tables deliver the same output.  Therefore the two circuit diagrams are equivalent to each other.</a:t>
            </a:r>
          </a:p>
          <a:p>
            <a:r>
              <a:rPr lang="en-GB" sz="1200" dirty="0"/>
              <a:t>The second circuit uses less components so it is preferable.  This is an illustration of simplifying a Boolean expression using the association rule.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2"/>
          <a:srcRect l="68600" t="47857" r="18341" b="40010"/>
          <a:stretch/>
        </p:blipFill>
        <p:spPr>
          <a:xfrm>
            <a:off x="1624005" y="2541145"/>
            <a:ext cx="1699173" cy="887506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306289" y="3006137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C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8640" y="2031312"/>
            <a:ext cx="3722914" cy="18507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5277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Association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Using the association rule, simplify the following expressions: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 startAt="3"/>
            </a:pPr>
            <a:r>
              <a:rPr lang="en-GB" dirty="0"/>
              <a:t>X V (Y V Z) V W		≡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 startAt="3"/>
            </a:pPr>
            <a:r>
              <a:rPr lang="en-GB" dirty="0"/>
              <a:t>(X Ʌ Y) Ʌ (W Ʌ Z)	≡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 startAt="3"/>
            </a:pPr>
            <a:r>
              <a:rPr lang="en-GB" dirty="0"/>
              <a:t>(A V ¬B) V ¬ A		≡</a:t>
            </a:r>
          </a:p>
        </p:txBody>
      </p:sp>
    </p:spTree>
    <p:extLst>
      <p:ext uri="{BB962C8B-B14F-4D97-AF65-F5344CB8AC3E}">
        <p14:creationId xmlns:p14="http://schemas.microsoft.com/office/powerpoint/2010/main" val="19870051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854</TotalTime>
  <Words>202</Words>
  <Application>Microsoft Office PowerPoint</Application>
  <PresentationFormat>Widescreen</PresentationFormat>
  <Paragraphs>76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David Hillyard</cp:lastModifiedBy>
  <cp:revision>84</cp:revision>
  <cp:lastPrinted>2018-01-17T13:42:25Z</cp:lastPrinted>
  <dcterms:created xsi:type="dcterms:W3CDTF">2014-10-30T19:23:19Z</dcterms:created>
  <dcterms:modified xsi:type="dcterms:W3CDTF">2018-07-17T19:54:14Z</dcterms:modified>
</cp:coreProperties>
</file>