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47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C00000"/>
                </a:solidFill>
              </a:rPr>
              <a:t>Represent positive integers in hexadecimal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Data types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Convert the base-10 unsigned denary integer 180 into base-16 hexadecimal.  Make sure to show your working.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398211" y="2378686"/>
            <a:ext cx="7019089" cy="581799"/>
            <a:chOff x="1299411" y="2598820"/>
            <a:chExt cx="8483467" cy="703179"/>
          </a:xfrm>
        </p:grpSpPr>
        <p:grpSp>
          <p:nvGrpSpPr>
            <p:cNvPr id="8" name="Group 7"/>
            <p:cNvGrpSpPr/>
            <p:nvPr/>
          </p:nvGrpSpPr>
          <p:grpSpPr>
            <a:xfrm>
              <a:off x="1299411" y="2598820"/>
              <a:ext cx="5653143" cy="703179"/>
              <a:chOff x="1299411" y="2598821"/>
              <a:chExt cx="3578887" cy="445168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29941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128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747084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64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219476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32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642433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16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090108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8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353778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4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985457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2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43313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1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6972300" y="2743200"/>
              <a:ext cx="28105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Base 2 binary weighting line</a:t>
              </a:r>
              <a:endParaRPr lang="en-GB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398212" y="2967117"/>
            <a:ext cx="4677321" cy="581799"/>
            <a:chOff x="1299411" y="2598821"/>
            <a:chExt cx="3578887" cy="445168"/>
          </a:xfrm>
        </p:grpSpPr>
        <p:sp>
          <p:nvSpPr>
            <p:cNvPr id="19" name="Rectangle 18"/>
            <p:cNvSpPr/>
            <p:nvPr/>
          </p:nvSpPr>
          <p:spPr>
            <a:xfrm>
              <a:off x="1299411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747084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19476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642433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090108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537781" y="2598822"/>
              <a:ext cx="445168" cy="44516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985457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43313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9074937" y="3056942"/>
            <a:ext cx="70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= 180</a:t>
            </a:r>
            <a:endParaRPr lang="en-GB" b="1" dirty="0"/>
          </a:p>
        </p:txBody>
      </p:sp>
      <p:sp>
        <p:nvSpPr>
          <p:cNvPr id="28" name="Rectangle 27"/>
          <p:cNvSpPr/>
          <p:nvPr/>
        </p:nvSpPr>
        <p:spPr>
          <a:xfrm>
            <a:off x="1120408" y="1929190"/>
            <a:ext cx="2379134" cy="444429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20000"/>
              </a:spcBef>
            </a:pPr>
            <a:r>
              <a:rPr lang="en-GB" sz="1400" b="1" dirty="0"/>
              <a:t>Denary	Binary	Hex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0	</a:t>
            </a:r>
            <a:r>
              <a:rPr lang="en-GB" sz="1400" dirty="0" smtClean="0"/>
              <a:t>0000</a:t>
            </a:r>
            <a:r>
              <a:rPr lang="en-GB" sz="1400" dirty="0"/>
              <a:t>	0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	</a:t>
            </a:r>
            <a:r>
              <a:rPr lang="en-GB" sz="1400" dirty="0" smtClean="0"/>
              <a:t>0001</a:t>
            </a:r>
            <a:r>
              <a:rPr lang="en-GB" sz="1400" dirty="0"/>
              <a:t>	1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2	</a:t>
            </a:r>
            <a:r>
              <a:rPr lang="en-GB" sz="1400" dirty="0" smtClean="0"/>
              <a:t>0010</a:t>
            </a:r>
            <a:r>
              <a:rPr lang="en-GB" sz="1400" dirty="0"/>
              <a:t>	2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3	</a:t>
            </a:r>
            <a:r>
              <a:rPr lang="en-GB" sz="1400" dirty="0" smtClean="0"/>
              <a:t>0011</a:t>
            </a:r>
            <a:r>
              <a:rPr lang="en-GB" sz="1400" dirty="0"/>
              <a:t>	3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4	</a:t>
            </a:r>
            <a:r>
              <a:rPr lang="en-GB" sz="1400" dirty="0" smtClean="0"/>
              <a:t>0100</a:t>
            </a:r>
            <a:r>
              <a:rPr lang="en-GB" sz="1400" dirty="0"/>
              <a:t>	4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5	</a:t>
            </a:r>
            <a:r>
              <a:rPr lang="en-GB" sz="1400" dirty="0" smtClean="0"/>
              <a:t>0101</a:t>
            </a:r>
            <a:r>
              <a:rPr lang="en-GB" sz="1400" dirty="0"/>
              <a:t>	5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6	</a:t>
            </a:r>
            <a:r>
              <a:rPr lang="en-GB" sz="1400" dirty="0" smtClean="0"/>
              <a:t>0110</a:t>
            </a:r>
            <a:r>
              <a:rPr lang="en-GB" sz="1400" dirty="0"/>
              <a:t>	6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7	</a:t>
            </a:r>
            <a:r>
              <a:rPr lang="en-GB" sz="1400" dirty="0" smtClean="0"/>
              <a:t>0111</a:t>
            </a:r>
            <a:r>
              <a:rPr lang="en-GB" sz="1400" dirty="0"/>
              <a:t>	7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8	</a:t>
            </a:r>
            <a:r>
              <a:rPr lang="en-GB" sz="1400" dirty="0" smtClean="0"/>
              <a:t>1000</a:t>
            </a:r>
            <a:r>
              <a:rPr lang="en-GB" sz="1400" dirty="0"/>
              <a:t>	8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9	</a:t>
            </a:r>
            <a:r>
              <a:rPr lang="en-GB" sz="1400" dirty="0" smtClean="0"/>
              <a:t>1001</a:t>
            </a:r>
            <a:r>
              <a:rPr lang="en-GB" sz="1400" dirty="0"/>
              <a:t>	9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10	</a:t>
            </a:r>
            <a:r>
              <a:rPr lang="en-GB" sz="1400" dirty="0" smtClean="0"/>
              <a:t>1010</a:t>
            </a:r>
            <a:r>
              <a:rPr lang="en-GB" sz="1400" dirty="0"/>
              <a:t>	A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11	</a:t>
            </a:r>
            <a:r>
              <a:rPr lang="en-GB" sz="1400" dirty="0" smtClean="0"/>
              <a:t>1011</a:t>
            </a:r>
            <a:r>
              <a:rPr lang="en-GB" sz="1400" dirty="0"/>
              <a:t>	B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12	</a:t>
            </a:r>
            <a:r>
              <a:rPr lang="en-GB" sz="1400" dirty="0" smtClean="0"/>
              <a:t>1100</a:t>
            </a:r>
            <a:r>
              <a:rPr lang="en-GB" sz="1400" dirty="0"/>
              <a:t>	C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13	</a:t>
            </a:r>
            <a:r>
              <a:rPr lang="en-GB" sz="1400" dirty="0" smtClean="0"/>
              <a:t>1101</a:t>
            </a:r>
            <a:r>
              <a:rPr lang="en-GB" sz="1400" dirty="0"/>
              <a:t>	D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14	</a:t>
            </a:r>
            <a:r>
              <a:rPr lang="en-GB" sz="1400" dirty="0" smtClean="0"/>
              <a:t>1110</a:t>
            </a:r>
            <a:r>
              <a:rPr lang="en-GB" sz="1400" dirty="0"/>
              <a:t>	E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15	</a:t>
            </a:r>
            <a:r>
              <a:rPr lang="en-GB" sz="1400" dirty="0" smtClean="0"/>
              <a:t>1111</a:t>
            </a:r>
            <a:r>
              <a:rPr lang="en-GB" sz="1400" dirty="0"/>
              <a:t>	F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51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49</cp:revision>
  <dcterms:created xsi:type="dcterms:W3CDTF">2014-10-30T19:23:19Z</dcterms:created>
  <dcterms:modified xsi:type="dcterms:W3CDTF">2015-10-31T10:55:40Z</dcterms:modified>
</cp:coreProperties>
</file>