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25/09/2015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Factors affecting the performance of the CPU: clock speed, number of cores &amp; cache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1183341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Paired discussion: can you put these factors affecting the speed of the computer in order of priority?</a:t>
            </a:r>
            <a:br>
              <a:rPr lang="en-GB" dirty="0" smtClean="0"/>
            </a:br>
            <a:r>
              <a:rPr lang="en-GB" dirty="0" smtClean="0"/>
              <a:t>Which is the most important factor, and which is the least</a:t>
            </a:r>
            <a:r>
              <a:rPr lang="en-GB" dirty="0" smtClean="0"/>
              <a:t>?  Why do they have an effect on the speed of the computer?</a:t>
            </a: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	Number of </a:t>
            </a:r>
            <a:r>
              <a:rPr lang="en-GB" sz="3200" dirty="0" smtClean="0"/>
              <a:t>cores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	</a:t>
            </a:r>
            <a:r>
              <a:rPr lang="en-GB" sz="3200" dirty="0" smtClean="0"/>
              <a:t>Size of the registers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	</a:t>
            </a:r>
            <a:r>
              <a:rPr lang="en-GB" sz="3200" dirty="0" smtClean="0"/>
              <a:t>Size of the 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	Size of the </a:t>
            </a:r>
            <a:r>
              <a:rPr lang="en-GB" sz="3200" dirty="0" smtClean="0"/>
              <a:t>cache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	</a:t>
            </a:r>
            <a:r>
              <a:rPr lang="en-GB" sz="3200" dirty="0" smtClean="0"/>
              <a:t>Speed of the clock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	</a:t>
            </a:r>
            <a:r>
              <a:rPr lang="en-GB" sz="3200" dirty="0" smtClean="0"/>
              <a:t>Width of the Data bus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	Speed of the Data bus</a:t>
            </a:r>
          </a:p>
          <a:p>
            <a:r>
              <a:rPr lang="en-GB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16</cp:revision>
  <dcterms:created xsi:type="dcterms:W3CDTF">2014-10-30T19:23:19Z</dcterms:created>
  <dcterms:modified xsi:type="dcterms:W3CDTF">2015-09-25T07:16:26Z</dcterms:modified>
</cp:coreProperties>
</file>