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3" r:id="rId5"/>
    <p:sldId id="264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Go through the following examples.</a:t>
            </a:r>
            <a:br>
              <a:rPr lang="en-GB" dirty="0" smtClean="0"/>
            </a:br>
            <a:r>
              <a:rPr lang="en-GB" dirty="0" smtClean="0"/>
              <a:t>Students write answers using Boolean algebra symbols on mini-whiteboards or equivalent</a:t>
            </a:r>
            <a:r>
              <a:rPr lang="en-GB" dirty="0" smtClean="0"/>
              <a:t>.</a:t>
            </a:r>
            <a:br>
              <a:rPr lang="en-GB" dirty="0" smtClean="0"/>
            </a:br>
            <a:r>
              <a:rPr lang="en-GB" dirty="0" smtClean="0"/>
              <a:t>Slides 2-6 could also be printed 6 slides per page for independent work.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15398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What expression does this </a:t>
            </a:r>
            <a:r>
              <a:rPr lang="en-GB" dirty="0" err="1" smtClean="0"/>
              <a:t>Karnaugh</a:t>
            </a:r>
            <a:r>
              <a:rPr lang="en-GB" dirty="0" smtClean="0"/>
              <a:t> map illustrate?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625952" y="2633940"/>
          <a:ext cx="3397621" cy="183124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808308"/>
                <a:gridCol w="808308"/>
                <a:gridCol w="902819"/>
                <a:gridCol w="878186"/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60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2. What expression does this </a:t>
            </a:r>
            <a:r>
              <a:rPr lang="en-GB" dirty="0" err="1" smtClean="0"/>
              <a:t>Karnaugh</a:t>
            </a:r>
            <a:r>
              <a:rPr lang="en-GB" dirty="0" smtClean="0"/>
              <a:t> map illustrate?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625952" y="2633940"/>
          <a:ext cx="3397621" cy="183124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808308"/>
                <a:gridCol w="808308"/>
                <a:gridCol w="902819"/>
                <a:gridCol w="878186"/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500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3. What expression does this </a:t>
            </a:r>
            <a:r>
              <a:rPr lang="en-GB" dirty="0" err="1" smtClean="0"/>
              <a:t>Karnaugh</a:t>
            </a:r>
            <a:r>
              <a:rPr lang="en-GB" dirty="0" smtClean="0"/>
              <a:t> map illustrate?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625952" y="2633940"/>
          <a:ext cx="3397621" cy="183124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808308"/>
                <a:gridCol w="808308"/>
                <a:gridCol w="902819"/>
                <a:gridCol w="878186"/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72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4. What expression does this </a:t>
            </a:r>
            <a:r>
              <a:rPr lang="en-GB" dirty="0" err="1" smtClean="0"/>
              <a:t>Karnaugh</a:t>
            </a:r>
            <a:r>
              <a:rPr lang="en-GB" dirty="0" smtClean="0"/>
              <a:t> map illustrate?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685013"/>
              </p:ext>
            </p:extLst>
          </p:nvPr>
        </p:nvGraphicFramePr>
        <p:xfrm>
          <a:off x="4625952" y="2633940"/>
          <a:ext cx="3397621" cy="183124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808308"/>
                <a:gridCol w="808308"/>
                <a:gridCol w="902819"/>
                <a:gridCol w="878186"/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097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5. What expression does this </a:t>
            </a:r>
            <a:r>
              <a:rPr lang="en-GB" dirty="0" err="1" smtClean="0"/>
              <a:t>Karnaugh</a:t>
            </a:r>
            <a:r>
              <a:rPr lang="en-GB" dirty="0" smtClean="0"/>
              <a:t> map illustrate?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299853"/>
              </p:ext>
            </p:extLst>
          </p:nvPr>
        </p:nvGraphicFramePr>
        <p:xfrm>
          <a:off x="4625952" y="2633940"/>
          <a:ext cx="3397621" cy="183124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808308"/>
                <a:gridCol w="808308"/>
                <a:gridCol w="902819"/>
                <a:gridCol w="878186"/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1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212</Words>
  <Application>Microsoft Office PowerPoint</Application>
  <PresentationFormat>Widescreen</PresentationFormat>
  <Paragraphs>83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52</cp:revision>
  <dcterms:created xsi:type="dcterms:W3CDTF">2014-10-30T19:23:19Z</dcterms:created>
  <dcterms:modified xsi:type="dcterms:W3CDTF">2015-10-31T16:44:05Z</dcterms:modified>
</cp:coreProperties>
</file>