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Use of sign and magnitude and two's complement to represent negative numbers in binary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There is a simple three step method you can use to always correctly convert a positive binary number into its negative counterpart when using Two’s Complement.  Describe this method and then illustrate with the numbers +52 and -52.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r>
              <a:rPr lang="en-GB" b="1" dirty="0" smtClean="0"/>
              <a:t>STEP 1: </a:t>
            </a:r>
            <a:r>
              <a:rPr lang="en-GB" dirty="0" smtClean="0"/>
              <a:t>…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STEP </a:t>
            </a:r>
            <a:r>
              <a:rPr lang="en-GB" b="1" dirty="0"/>
              <a:t>2: </a:t>
            </a:r>
            <a:r>
              <a:rPr lang="en-GB" dirty="0" smtClean="0"/>
              <a:t>…</a:t>
            </a:r>
            <a:endParaRPr lang="en-GB" dirty="0"/>
          </a:p>
          <a:p>
            <a:endParaRPr lang="en-GB" b="1" dirty="0" smtClean="0"/>
          </a:p>
          <a:p>
            <a:r>
              <a:rPr lang="en-GB" b="1" dirty="0" smtClean="0"/>
              <a:t>STEP 3: </a:t>
            </a:r>
            <a:r>
              <a:rPr lang="en-GB" dirty="0" smtClean="0"/>
              <a:t>…</a:t>
            </a:r>
            <a:endParaRPr lang="en-GB" dirty="0"/>
          </a:p>
          <a:p>
            <a:endParaRPr lang="en-GB" b="1" dirty="0"/>
          </a:p>
          <a:p>
            <a:pPr marL="342900" indent="-342900">
              <a:buAutoNum type="arabicPeriod"/>
            </a:pPr>
            <a:endParaRPr lang="en-GB" dirty="0"/>
          </a:p>
        </p:txBody>
      </p:sp>
      <p:grpSp>
        <p:nvGrpSpPr>
          <p:cNvPr id="68" name="Group 67"/>
          <p:cNvGrpSpPr/>
          <p:nvPr/>
        </p:nvGrpSpPr>
        <p:grpSpPr>
          <a:xfrm>
            <a:off x="2671012" y="4283687"/>
            <a:ext cx="7019089" cy="581799"/>
            <a:chOff x="1299411" y="2598820"/>
            <a:chExt cx="8483467" cy="703179"/>
          </a:xfrm>
        </p:grpSpPr>
        <p:grpSp>
          <p:nvGrpSpPr>
            <p:cNvPr id="69" name="Group 68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-128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2671012" y="4855187"/>
            <a:ext cx="4677321" cy="581799"/>
            <a:chOff x="1299411" y="2598821"/>
            <a:chExt cx="3578887" cy="445168"/>
          </a:xfrm>
        </p:grpSpPr>
        <p:sp>
          <p:nvSpPr>
            <p:cNvPr id="80" name="Rectangle 79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671012" y="5439383"/>
            <a:ext cx="4677321" cy="581799"/>
            <a:chOff x="1299411" y="2598821"/>
            <a:chExt cx="3578887" cy="445168"/>
          </a:xfrm>
        </p:grpSpPr>
        <p:sp>
          <p:nvSpPr>
            <p:cNvPr id="89" name="Rectangle 88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7356205" y="4961947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+52</a:t>
            </a:r>
            <a:endParaRPr lang="en-GB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7356207" y="5529216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-52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106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50</cp:revision>
  <dcterms:created xsi:type="dcterms:W3CDTF">2014-10-30T19:23:19Z</dcterms:created>
  <dcterms:modified xsi:type="dcterms:W3CDTF">2015-10-23T11:42:41Z</dcterms:modified>
</cp:coreProperties>
</file>