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nature of applications, justifying suitable applications for a specific purpose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Application generation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Software falls into three categories</a:t>
            </a:r>
            <a:r>
              <a:rPr lang="en-GB" dirty="0" smtClean="0"/>
              <a:t>: Systems (OS), Utilities and </a:t>
            </a:r>
            <a:r>
              <a:rPr lang="en-GB" dirty="0" smtClean="0"/>
              <a:t>Application software.  Application software is any software which allows a user to perform a task or produce something.</a:t>
            </a:r>
            <a:endParaRPr lang="en-GB" dirty="0"/>
          </a:p>
          <a:p>
            <a:endParaRPr lang="en-GB" dirty="0" smtClean="0"/>
          </a:p>
          <a:p>
            <a:pPr marL="342900" indent="-342900">
              <a:buFont typeface="+mj-lt"/>
              <a:buAutoNum type="arabicPeriod"/>
            </a:pPr>
            <a:r>
              <a:rPr lang="en-GB" dirty="0" smtClean="0"/>
              <a:t>List as many </a:t>
            </a:r>
            <a:r>
              <a:rPr lang="en-GB" b="1" dirty="0" smtClean="0"/>
              <a:t>categories</a:t>
            </a:r>
            <a:r>
              <a:rPr lang="en-GB" dirty="0" smtClean="0"/>
              <a:t> of Application Software as you can think of and write a one sentence definition for each.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67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41</cp:revision>
  <dcterms:created xsi:type="dcterms:W3CDTF">2014-10-30T19:23:19Z</dcterms:created>
  <dcterms:modified xsi:type="dcterms:W3CDTF">2016-01-05T13:46:38Z</dcterms:modified>
</cp:coreProperties>
</file>