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3AA6E-4D85-499F-A3F5-397936A60F3D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4D1E8-8C26-414C-8AC7-41A82743C4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432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Using logic gate diagrams and truth tables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Complete the truth table for the following logic diagram: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" y="2344737"/>
            <a:ext cx="3657600" cy="20542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0" y="2341562"/>
            <a:ext cx="3657600" cy="2060575"/>
          </a:xfrm>
          <a:prstGeom prst="rect">
            <a:avLst/>
          </a:prstGeom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752666"/>
              </p:ext>
            </p:extLst>
          </p:nvPr>
        </p:nvGraphicFramePr>
        <p:xfrm>
          <a:off x="8615967" y="1687132"/>
          <a:ext cx="3193960" cy="47780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09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34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561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61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561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561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561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15734" y="282892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15734" y="372866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4811203" y="306560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7914611" y="328691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610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Using logic gate diagrams and truth tables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/>
              <a:t>Complete the truth table for the following logic diagram: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385278"/>
              </p:ext>
            </p:extLst>
          </p:nvPr>
        </p:nvGraphicFramePr>
        <p:xfrm>
          <a:off x="8714509" y="1559857"/>
          <a:ext cx="3195227" cy="49794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09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2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3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589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5898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5898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5898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5898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4" name="Group 33"/>
          <p:cNvGrpSpPr/>
          <p:nvPr/>
        </p:nvGrpSpPr>
        <p:grpSpPr>
          <a:xfrm>
            <a:off x="819150" y="2100640"/>
            <a:ext cx="7229475" cy="2517397"/>
            <a:chOff x="695325" y="1929191"/>
            <a:chExt cx="7229475" cy="2517396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5325" y="1929191"/>
              <a:ext cx="3657599" cy="2060574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7201" y="2392363"/>
              <a:ext cx="3657599" cy="2054224"/>
            </a:xfrm>
            <a:prstGeom prst="rect">
              <a:avLst/>
            </a:prstGeom>
          </p:spPr>
        </p:pic>
      </p:grpSp>
      <p:sp>
        <p:nvSpPr>
          <p:cNvPr id="35" name="TextBox 34"/>
          <p:cNvSpPr txBox="1"/>
          <p:nvPr/>
        </p:nvSpPr>
        <p:spPr>
          <a:xfrm>
            <a:off x="501434" y="303847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4077318" y="3963333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4077318" y="289424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8029575" y="3509962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04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Using logic gate diagrams and truth tables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/>
              <a:t>Complete the truth table for the following logic diagram: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075" y="2449512"/>
            <a:ext cx="7315200" cy="25114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4359" y="292417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1044359" y="3837087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4711577" y="43053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4711577" y="319274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8698115" y="384661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</a:t>
            </a:r>
            <a:endParaRPr lang="en-GB" dirty="0"/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122597"/>
              </p:ext>
            </p:extLst>
          </p:nvPr>
        </p:nvGraphicFramePr>
        <p:xfrm>
          <a:off x="8994989" y="1559862"/>
          <a:ext cx="2836792" cy="50903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1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1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14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559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59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59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59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59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59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559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59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59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1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859279"/>
            <a:ext cx="7315200" cy="480377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Using logic gate diagrams and truth tables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/>
              <a:t>Complete the truth table for the following logic diagram: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871225"/>
              </p:ext>
            </p:extLst>
          </p:nvPr>
        </p:nvGraphicFramePr>
        <p:xfrm>
          <a:off x="8996500" y="1559862"/>
          <a:ext cx="2932263" cy="510318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0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75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8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87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87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702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02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702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02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702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702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702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702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7021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53884" y="235057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61900" y="325755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053884" y="555109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572125" y="352425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602583" y="4451667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8714052" y="416995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244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Using logic gate diagrams and truth tables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/>
              <a:t>Complete the truth table for the following logic diagram: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875774"/>
              </p:ext>
            </p:extLst>
          </p:nvPr>
        </p:nvGraphicFramePr>
        <p:xfrm>
          <a:off x="8871166" y="1559862"/>
          <a:ext cx="3162023" cy="51180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28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8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7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78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867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67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67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67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67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67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867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67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867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1955800"/>
            <a:ext cx="7315200" cy="46037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20534" y="27051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928550" y="5000625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930152" y="592042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067300" y="342900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5067300" y="43815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8553450" y="4073009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825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Using logic gate diagrams and truth tables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/>
              <a:t>Complete the truth table for the following logic diagram:</a:t>
            </a:r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065039"/>
              </p:ext>
            </p:extLst>
          </p:nvPr>
        </p:nvGraphicFramePr>
        <p:xfrm>
          <a:off x="8797635" y="1559862"/>
          <a:ext cx="3131128" cy="50626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23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2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6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26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26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251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51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51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51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51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51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51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51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251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25" y="1929190"/>
            <a:ext cx="7315200" cy="48037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2407721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333375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05639" y="561022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162550" y="3578602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5162550" y="4436308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8315325" y="4251642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789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184</Words>
  <Application>Microsoft Office PowerPoint</Application>
  <PresentationFormat>Widescreen</PresentationFormat>
  <Paragraphs>88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Cheltenham Bournside School</cp:lastModifiedBy>
  <cp:revision>72</cp:revision>
  <cp:lastPrinted>2015-11-30T08:50:22Z</cp:lastPrinted>
  <dcterms:created xsi:type="dcterms:W3CDTF">2014-10-30T19:23:19Z</dcterms:created>
  <dcterms:modified xsi:type="dcterms:W3CDTF">2018-06-25T06:55:52Z</dcterms:modified>
</cp:coreProperties>
</file>