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of courses and topics into third normal form:</a:t>
            </a:r>
          </a:p>
          <a:p>
            <a:endParaRPr lang="en-GB" altLang="en-US" sz="1600" dirty="0"/>
          </a:p>
          <a:p>
            <a:r>
              <a:rPr lang="en-GB" altLang="en-US" sz="1600" dirty="0"/>
              <a:t>COURSES (</a:t>
            </a:r>
            <a:r>
              <a:rPr lang="en-GB" altLang="en-US" sz="1600" dirty="0" err="1"/>
              <a:t>CourseCode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ExamBoard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CourseName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TopicCode</a:t>
            </a:r>
            <a:r>
              <a:rPr lang="en-GB" altLang="en-US" sz="1600" dirty="0"/>
              <a:t>, </a:t>
            </a:r>
            <a:r>
              <a:rPr lang="en-GB" altLang="en-US" sz="1600" dirty="0" err="1"/>
              <a:t>TopicName</a:t>
            </a:r>
            <a:r>
              <a:rPr lang="en-GB" altLang="en-US" sz="1600" dirty="0"/>
              <a:t>, Unit)</a:t>
            </a:r>
          </a:p>
          <a:p>
            <a:endParaRPr lang="en-GB" altLang="en-US" sz="1600" dirty="0"/>
          </a:p>
          <a:p>
            <a:r>
              <a:rPr lang="en-GB" sz="1600" dirty="0"/>
              <a:t>Each topic only belongs to one course and one unit.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25822"/>
              </p:ext>
            </p:extLst>
          </p:nvPr>
        </p:nvGraphicFramePr>
        <p:xfrm>
          <a:off x="1289195" y="3205523"/>
          <a:ext cx="9613608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26799">
                  <a:extLst>
                    <a:ext uri="{9D8B030D-6E8A-4147-A177-3AD203B41FA5}">
                      <a16:colId xmlns:a16="http://schemas.microsoft.com/office/drawing/2014/main" val="2670728294"/>
                    </a:ext>
                  </a:extLst>
                </a:gridCol>
                <a:gridCol w="1075999">
                  <a:extLst>
                    <a:ext uri="{9D8B030D-6E8A-4147-A177-3AD203B41FA5}">
                      <a16:colId xmlns:a16="http://schemas.microsoft.com/office/drawing/2014/main" val="1173457752"/>
                    </a:ext>
                  </a:extLst>
                </a:gridCol>
                <a:gridCol w="2208394">
                  <a:extLst>
                    <a:ext uri="{9D8B030D-6E8A-4147-A177-3AD203B41FA5}">
                      <a16:colId xmlns:a16="http://schemas.microsoft.com/office/drawing/2014/main" val="2417414630"/>
                    </a:ext>
                  </a:extLst>
                </a:gridCol>
                <a:gridCol w="983098">
                  <a:extLst>
                    <a:ext uri="{9D8B030D-6E8A-4147-A177-3AD203B41FA5}">
                      <a16:colId xmlns:a16="http://schemas.microsoft.com/office/drawing/2014/main" val="656427574"/>
                    </a:ext>
                  </a:extLst>
                </a:gridCol>
                <a:gridCol w="3588884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630434">
                  <a:extLst>
                    <a:ext uri="{9D8B030D-6E8A-4147-A177-3AD203B41FA5}">
                      <a16:colId xmlns:a16="http://schemas.microsoft.com/office/drawing/2014/main" val="8736467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CourseCode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ExamBoard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CourseName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TopicCode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 err="1">
                          <a:effectLst/>
                        </a:rPr>
                        <a:t>TopicName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Unit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H446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Components of a computer and their uses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H446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Types of software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H446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Exchanging data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7517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AQA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Fundamentals of programming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0878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7517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AQA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Fundamentals of data structures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13055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7517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AQA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level Computer Science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Fundamentals of algorithms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912018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358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89</cp:revision>
  <dcterms:created xsi:type="dcterms:W3CDTF">2014-10-30T19:23:19Z</dcterms:created>
  <dcterms:modified xsi:type="dcterms:W3CDTF">2021-03-09T09:54:11Z</dcterms:modified>
</cp:coreProperties>
</file>