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584" autoAdjust="0"/>
    <p:restoredTop sz="94660"/>
  </p:normalViewPr>
  <p:slideViewPr>
    <p:cSldViewPr snapToGrid="0">
      <p:cViewPr varScale="1">
        <p:scale>
          <a:sx n="74" d="100"/>
          <a:sy n="74" d="100"/>
        </p:scale>
        <p:origin x="73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28/11/2015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25634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28/11/2015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4430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28/11/2015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1429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28/11/2015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69686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28/11/2015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23570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28/11/2015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37896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28/11/2015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80769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28/11/2015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7785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28/11/2015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00202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28/11/2015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1723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28/11/2015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4976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78"/>
          <a:stretch/>
        </p:blipFill>
        <p:spPr>
          <a:xfrm>
            <a:off x="0" y="-22878"/>
            <a:ext cx="12191999" cy="1337328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B43921-457F-42D7-9A5E-1FB398760551}" type="datetimeFigureOut">
              <a:rPr lang="en-GB" smtClean="0"/>
              <a:t>28/11/2015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0" y="1314450"/>
            <a:ext cx="1219200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2" name="Picture 61"/>
          <p:cNvPicPr>
            <a:picLocks noChangeAspect="1"/>
          </p:cNvPicPr>
          <p:nvPr userDrawn="1"/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53601"/>
            <a:ext cx="1225454" cy="604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53938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85776"/>
            <a:ext cx="1219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>
                <a:solidFill>
                  <a:srgbClr val="C00000"/>
                </a:solidFill>
              </a:rPr>
              <a:t>Scheduling: round robin, first come first served, multi-level feedback queues, shortest job first and shortest remaining time</a:t>
            </a:r>
            <a:endParaRPr lang="en-GB" dirty="0">
              <a:solidFill>
                <a:srgbClr val="C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>
                <a:solidFill>
                  <a:srgbClr val="C00000"/>
                </a:solidFill>
              </a:rPr>
              <a:t>Operating systems – Systems </a:t>
            </a:r>
            <a:r>
              <a:rPr lang="en-GB" sz="2400" b="1" dirty="0" smtClean="0">
                <a:solidFill>
                  <a:srgbClr val="C00000"/>
                </a:solidFill>
              </a:rPr>
              <a:t>software</a:t>
            </a:r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7577" y="1559857"/>
            <a:ext cx="1096319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GB" dirty="0" smtClean="0"/>
              <a:t>In small groups, match the scheduling algorithms to their descriptions.</a:t>
            </a:r>
          </a:p>
          <a:p>
            <a:pPr marL="342900" indent="-342900">
              <a:buFont typeface="+mj-lt"/>
              <a:buAutoNum type="arabicPeriod"/>
            </a:pPr>
            <a:r>
              <a:rPr lang="en-GB" dirty="0" smtClean="0"/>
              <a:t>What does it mean to be pre-emptive?</a:t>
            </a:r>
          </a:p>
          <a:p>
            <a:pPr marL="342900" indent="-342900">
              <a:buFont typeface="+mj-lt"/>
              <a:buAutoNum type="arabicPeriod"/>
            </a:pPr>
            <a:r>
              <a:rPr lang="en-GB" dirty="0" smtClean="0"/>
              <a:t>Which algorithms are pre-emptive and which are not?</a:t>
            </a:r>
          </a:p>
          <a:p>
            <a:pPr marL="342900" indent="-342900">
              <a:buFont typeface="+mj-lt"/>
              <a:buAutoNum type="arabicPeriod"/>
            </a:pPr>
            <a:r>
              <a:rPr lang="en-GB" dirty="0" smtClean="0"/>
              <a:t>Can you </a:t>
            </a:r>
            <a:r>
              <a:rPr lang="en-GB" dirty="0" smtClean="0"/>
              <a:t>rank each of the algorithms, which ones are the best and why?</a:t>
            </a: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1355962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481</TotalTime>
  <Words>71</Words>
  <Application>Microsoft Office PowerPoint</Application>
  <PresentationFormat>Widescreen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Craig Sargent</dc:creator>
  <cp:lastModifiedBy>David Hillyard</cp:lastModifiedBy>
  <cp:revision>61</cp:revision>
  <dcterms:created xsi:type="dcterms:W3CDTF">2014-10-30T19:23:19Z</dcterms:created>
  <dcterms:modified xsi:type="dcterms:W3CDTF">2015-11-28T11:49:49Z</dcterms:modified>
</cp:coreProperties>
</file>