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Produce </a:t>
            </a:r>
            <a:r>
              <a:rPr lang="en-US" dirty="0" smtClean="0"/>
              <a:t>an algorithm </a:t>
            </a:r>
            <a:r>
              <a:rPr lang="en-US" dirty="0"/>
              <a:t>which a cash point can use to process </a:t>
            </a:r>
            <a:r>
              <a:rPr lang="en-US" dirty="0" smtClean="0"/>
              <a:t>a simple cash withdrawal transaction.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Produce the algorithm as both a flow chart and also </a:t>
            </a:r>
            <a:r>
              <a:rPr lang="en-US" smtClean="0"/>
              <a:t>as pseudo-code.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49</cp:revision>
  <dcterms:created xsi:type="dcterms:W3CDTF">2014-10-30T19:23:19Z</dcterms:created>
  <dcterms:modified xsi:type="dcterms:W3CDTF">2016-01-06T15:03:45Z</dcterms:modified>
</cp:coreProperties>
</file>