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Stages of compilation (Lexical analysis, Syntax analysis, Code generation and Optimisation)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Compilers work by going through 4 stages.  At each stage certain tasks are carried out.  Sort the tasks into their correct stages.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4292" y="2047164"/>
            <a:ext cx="10563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     STAGE 1</a:t>
            </a:r>
            <a:r>
              <a:rPr lang="en-GB" dirty="0"/>
              <a:t>		      </a:t>
            </a:r>
            <a:r>
              <a:rPr lang="en-GB" b="1" dirty="0"/>
              <a:t>STAGE 2	</a:t>
            </a:r>
            <a:r>
              <a:rPr lang="en-GB" dirty="0"/>
              <a:t>	       </a:t>
            </a:r>
            <a:r>
              <a:rPr lang="en-GB" b="1" dirty="0"/>
              <a:t>STAGE 3</a:t>
            </a:r>
            <a:r>
              <a:rPr lang="en-GB" dirty="0"/>
              <a:t>		    </a:t>
            </a:r>
            <a:r>
              <a:rPr lang="en-GB" b="1" dirty="0"/>
              <a:t>STAGE 4</a:t>
            </a:r>
          </a:p>
          <a:p>
            <a:r>
              <a:rPr lang="en-GB" dirty="0"/>
              <a:t>Lexical Analysis		Syntax Analysis		Code Generation		Optimisation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278658" y="2165505"/>
            <a:ext cx="16476" cy="397887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075405" y="2165505"/>
            <a:ext cx="16476" cy="397887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893426" y="2165504"/>
            <a:ext cx="16476" cy="397887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rrow: Right 3"/>
          <p:cNvSpPr/>
          <p:nvPr/>
        </p:nvSpPr>
        <p:spPr>
          <a:xfrm>
            <a:off x="381696" y="2693495"/>
            <a:ext cx="11406650" cy="403654"/>
          </a:xfrm>
          <a:prstGeom prst="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 H E    P R O C E S </a:t>
            </a:r>
            <a:r>
              <a:rPr lang="en-GB" sz="1400" b="1" dirty="0" err="1"/>
              <a:t>S</a:t>
            </a:r>
            <a:r>
              <a:rPr lang="en-GB" sz="1400" b="1" dirty="0"/>
              <a:t>    O F    C O M P I L A T I O 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16054" y="5990242"/>
            <a:ext cx="2602477" cy="52799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Comments and whitespace removed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87696" y="5696857"/>
            <a:ext cx="2602477" cy="52799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Remaining code turned into series of tokens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76643" y="3851291"/>
            <a:ext cx="2602477" cy="52799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350" dirty="0">
                <a:solidFill>
                  <a:schemeClr val="tx1"/>
                </a:solidFill>
              </a:rPr>
              <a:t>Symbol table is create to keep track of variables and subroutines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92347" y="5012739"/>
            <a:ext cx="2602477" cy="71648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Abstract syntax tree is built from tokens produced in pervious stage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1373" y="4965970"/>
            <a:ext cx="2602477" cy="71648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If any tokens break the rules of the language errors are generated at this point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594824" y="4701975"/>
            <a:ext cx="2602477" cy="52799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Abstract code tree converted to object code.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72462" y="3619422"/>
            <a:ext cx="2602477" cy="71814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Object code is the machine code before the final step (the linker) is run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57997" y="3201364"/>
            <a:ext cx="2602477" cy="52799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Tweaks the code so it will run as quickly as possible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9133" y="3869572"/>
            <a:ext cx="2602477" cy="570737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400" dirty="0">
                <a:solidFill>
                  <a:schemeClr val="tx1"/>
                </a:solidFill>
              </a:rPr>
              <a:t>Tweaks the code so it will use as little memory as possible</a:t>
            </a: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163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53</cp:revision>
  <dcterms:created xsi:type="dcterms:W3CDTF">2014-10-30T19:23:19Z</dcterms:created>
  <dcterms:modified xsi:type="dcterms:W3CDTF">2016-08-10T21:12:49Z</dcterms:modified>
</cp:coreProperties>
</file>