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84" autoAdjust="0"/>
    <p:restoredTop sz="94660"/>
  </p:normalViewPr>
  <p:slideViewPr>
    <p:cSldViewPr snapToGrid="0">
      <p:cViewPr varScale="1">
        <p:scale>
          <a:sx n="74" d="100"/>
          <a:sy n="74" d="100"/>
        </p:scale>
        <p:origin x="6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09/03/2017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>Computers used for automated decision-making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Ethical, moral and cultural issues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7250" y="1510991"/>
            <a:ext cx="11217499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/>
              <a:t>The ethical, moral and cultural implications of computers for weight loss </a:t>
            </a:r>
            <a:r>
              <a:rPr lang="en-GB" b="1" dirty="0" smtClean="0"/>
              <a:t>programmes</a:t>
            </a:r>
          </a:p>
          <a:p>
            <a:endParaRPr lang="en-GB" b="1" dirty="0"/>
          </a:p>
          <a:p>
            <a:r>
              <a:rPr lang="en-GB" b="1" dirty="0" smtClean="0"/>
              <a:t>Specific knowledge and understanding</a:t>
            </a:r>
          </a:p>
          <a:p>
            <a:endParaRPr lang="en-GB" b="1" dirty="0"/>
          </a:p>
          <a:p>
            <a:r>
              <a:rPr lang="en-GB" i="1" dirty="0" smtClean="0"/>
              <a:t>Ethical </a:t>
            </a:r>
            <a:endParaRPr lang="en-GB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System has no knowledge of individuals.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May not take into account specific circumstances not covered in the data taken </a:t>
            </a:r>
            <a:r>
              <a:rPr lang="en-GB" dirty="0" smtClean="0"/>
              <a:t>in, putting users health </a:t>
            </a:r>
            <a:r>
              <a:rPr lang="en-GB" dirty="0"/>
              <a:t>at risk.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Individuals may have medical conditions they are unaware of</a:t>
            </a:r>
            <a:r>
              <a:rPr lang="en-GB" dirty="0" smtClean="0"/>
              <a:t>.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Individuals may have </a:t>
            </a:r>
            <a:r>
              <a:rPr lang="en-GB" dirty="0" smtClean="0"/>
              <a:t>an eating disorder</a:t>
            </a:r>
            <a:r>
              <a:rPr lang="en-GB" dirty="0"/>
              <a:t> </a:t>
            </a:r>
            <a:r>
              <a:rPr lang="en-GB" dirty="0" smtClean="0"/>
              <a:t>which the system is unable </a:t>
            </a:r>
            <a:r>
              <a:rPr lang="en-GB" dirty="0"/>
              <a:t>to take </a:t>
            </a:r>
            <a:r>
              <a:rPr lang="en-GB" dirty="0" smtClean="0"/>
              <a:t>into </a:t>
            </a:r>
            <a:r>
              <a:rPr lang="en-GB" dirty="0"/>
              <a:t>account.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Potential </a:t>
            </a:r>
            <a:r>
              <a:rPr lang="en-GB" dirty="0"/>
              <a:t>damage caused by incorrect meal planning.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Are religious or cultural concerns accounted for? </a:t>
            </a:r>
          </a:p>
          <a:p>
            <a:endParaRPr lang="en-GB" dirty="0"/>
          </a:p>
          <a:p>
            <a:r>
              <a:rPr lang="en-GB" i="1" dirty="0"/>
              <a:t>Legal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System will store personal data including sensitive, medical data.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Therefore </a:t>
            </a:r>
            <a:r>
              <a:rPr lang="en-GB" dirty="0" smtClean="0"/>
              <a:t>the Data </a:t>
            </a:r>
            <a:r>
              <a:rPr lang="en-GB" dirty="0"/>
              <a:t>Protection Act applies and company has to store this data securely.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If recommendations given have a negative effect on a user’s </a:t>
            </a:r>
            <a:r>
              <a:rPr lang="en-GB" dirty="0" smtClean="0"/>
              <a:t>health the company </a:t>
            </a:r>
            <a:r>
              <a:rPr lang="en-GB" dirty="0"/>
              <a:t>may find itself being sued or subject to criminal prosecution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805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>Computers used for automated decision-making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Ethical, moral and cultural issues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7250" y="1510991"/>
            <a:ext cx="11217499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smtClean="0"/>
              <a:t>Application of knowledge</a:t>
            </a:r>
          </a:p>
          <a:p>
            <a:endParaRPr lang="en-GB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Discussions </a:t>
            </a:r>
            <a:r>
              <a:rPr lang="en-GB" dirty="0"/>
              <a:t>around data mining and its uses/limitations.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Discussion of how the data is used to come up with a meal plan.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Discussion of how issues can be avoided in the design of the system</a:t>
            </a:r>
            <a:r>
              <a:rPr lang="en-GB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endParaRPr lang="en-GB" dirty="0"/>
          </a:p>
          <a:p>
            <a:r>
              <a:rPr lang="en-GB" b="1" dirty="0" smtClean="0"/>
              <a:t>Conclusions</a:t>
            </a:r>
          </a:p>
          <a:p>
            <a:endParaRPr lang="en-GB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Discussion </a:t>
            </a:r>
            <a:r>
              <a:rPr lang="en-GB" dirty="0"/>
              <a:t>of how any moral issues </a:t>
            </a:r>
            <a:r>
              <a:rPr lang="en-GB" dirty="0" smtClean="0"/>
              <a:t>can </a:t>
            </a:r>
            <a:r>
              <a:rPr lang="en-GB" dirty="0"/>
              <a:t>it be avoided and how effective these solutions are.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Discussion of how any ethical issues </a:t>
            </a:r>
            <a:r>
              <a:rPr lang="en-GB" dirty="0" smtClean="0"/>
              <a:t>can </a:t>
            </a:r>
            <a:r>
              <a:rPr lang="en-GB" dirty="0"/>
              <a:t>it be avoided and how effective these solutions are.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Discussion of how the system is evaluated and how effective the evaluation is.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Consideration of potential testing and prototyping. </a:t>
            </a:r>
          </a:p>
          <a:p>
            <a:r>
              <a:rPr lang="en-GB" dirty="0"/>
              <a:t>	</a:t>
            </a:r>
          </a:p>
          <a:p>
            <a:r>
              <a:rPr lang="en-GB" dirty="0" smtClean="0"/>
              <a:t> </a:t>
            </a:r>
            <a:endParaRPr lang="en-GB" dirty="0"/>
          </a:p>
          <a:p>
            <a:r>
              <a:rPr lang="en-GB" dirty="0"/>
              <a:t>	</a:t>
            </a:r>
          </a:p>
          <a:p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081951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709</TotalTime>
  <Words>257</Words>
  <Application>Microsoft Office PowerPoint</Application>
  <PresentationFormat>Widescreen</PresentationFormat>
  <Paragraphs>37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 Hillyard</cp:lastModifiedBy>
  <cp:revision>73</cp:revision>
  <dcterms:created xsi:type="dcterms:W3CDTF">2014-10-30T19:23:19Z</dcterms:created>
  <dcterms:modified xsi:type="dcterms:W3CDTF">2017-03-09T08:21:28Z</dcterms:modified>
</cp:coreProperties>
</file>