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995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With the aid of the following diagrams explain what a D-Type flip flop is.  Annotate anything you feel is important to your explanation.</a:t>
            </a:r>
          </a:p>
          <a:p>
            <a:pPr marL="342900" indent="-342900">
              <a:buAutoNum type="arabicPeriod"/>
            </a:pPr>
            <a:endParaRPr lang="en-GB" sz="1600" dirty="0">
              <a:cs typeface="Consolas" panose="020B0609020204030204" pitchFamily="49" charset="0"/>
            </a:endParaRPr>
          </a:p>
          <a:p>
            <a:endParaRPr lang="en-GB" sz="1600" baseline="-25000" dirty="0" smtClean="0">
              <a:cs typeface="Consolas" panose="020B0609020204030204" pitchFamily="49" charset="0"/>
            </a:endParaRPr>
          </a:p>
          <a:p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255823" y="2692070"/>
            <a:ext cx="3789634" cy="2472890"/>
            <a:chOff x="3807363" y="1771015"/>
            <a:chExt cx="3789634" cy="2472890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4114800" y="3338423"/>
              <a:ext cx="698740" cy="0"/>
            </a:xfrm>
            <a:prstGeom prst="straightConnector1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rot="16200000">
              <a:off x="4464170" y="2989053"/>
              <a:ext cx="69874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4813540" y="2639682"/>
              <a:ext cx="69874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16200000">
              <a:off x="5162910" y="2989053"/>
              <a:ext cx="69874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5500777" y="3338423"/>
              <a:ext cx="69874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16200000">
              <a:off x="5850147" y="2989053"/>
              <a:ext cx="698740" cy="0"/>
            </a:xfrm>
            <a:prstGeom prst="straightConnector1">
              <a:avLst/>
            </a:prstGeom>
            <a:ln w="28575">
              <a:headEnd type="none" w="lg" len="lg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6199517" y="2639682"/>
              <a:ext cx="698740" cy="0"/>
            </a:xfrm>
            <a:prstGeom prst="straightConnector1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rot="16200000">
              <a:off x="6548887" y="2989053"/>
              <a:ext cx="698740" cy="0"/>
            </a:xfrm>
            <a:prstGeom prst="straightConnector1">
              <a:avLst/>
            </a:prstGeom>
            <a:ln w="28575">
              <a:headEnd type="triangle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6898257" y="3338423"/>
              <a:ext cx="698740" cy="0"/>
            </a:xfrm>
            <a:prstGeom prst="straightConnector1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4804015" y="2892147"/>
              <a:ext cx="698740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4813540" y="2366512"/>
              <a:ext cx="1385977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3807363" y="3153757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0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807363" y="2462372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1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747404" y="2085684"/>
              <a:ext cx="15297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840317" y="2892147"/>
              <a:ext cx="645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861344" y="3936128"/>
              <a:ext cx="645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643058" y="1771015"/>
              <a:ext cx="73072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96" name="Straight Arrow Connector 95"/>
            <p:cNvCxnSpPr>
              <a:stCxn id="94" idx="0"/>
              <a:endCxn id="93" idx="1"/>
            </p:cNvCxnSpPr>
            <p:nvPr/>
          </p:nvCxnSpPr>
          <p:spPr>
            <a:xfrm flipH="1" flipV="1">
              <a:off x="4840317" y="3046036"/>
              <a:ext cx="343619" cy="890092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94" idx="0"/>
            </p:cNvCxnSpPr>
            <p:nvPr/>
          </p:nvCxnSpPr>
          <p:spPr>
            <a:xfrm flipV="1">
              <a:off x="5183936" y="3039572"/>
              <a:ext cx="1000304" cy="896556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>
              <a:stCxn id="95" idx="2"/>
            </p:cNvCxnSpPr>
            <p:nvPr/>
          </p:nvCxnSpPr>
          <p:spPr>
            <a:xfrm flipH="1">
              <a:off x="5539057" y="2078792"/>
              <a:ext cx="1469366" cy="714557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>
              <a:stCxn id="95" idx="2"/>
            </p:cNvCxnSpPr>
            <p:nvPr/>
          </p:nvCxnSpPr>
          <p:spPr>
            <a:xfrm flipH="1">
              <a:off x="6925033" y="2078792"/>
              <a:ext cx="83390" cy="752912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3132742" y="2727429"/>
            <a:ext cx="8477826" cy="3955677"/>
            <a:chOff x="1649509" y="1121148"/>
            <a:chExt cx="8477826" cy="3955677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9759448" y="3879736"/>
              <a:ext cx="0" cy="368367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9777497" y="4188594"/>
              <a:ext cx="309760" cy="2195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2330645" y="3221054"/>
              <a:ext cx="505371" cy="10695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4" name="Group 103"/>
            <p:cNvGrpSpPr/>
            <p:nvPr/>
          </p:nvGrpSpPr>
          <p:grpSpPr>
            <a:xfrm>
              <a:off x="1649509" y="1121148"/>
              <a:ext cx="8477826" cy="3955677"/>
              <a:chOff x="956700" y="1406898"/>
              <a:chExt cx="8477826" cy="3955677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flipV="1">
                <a:off x="1624513" y="5063391"/>
                <a:ext cx="3430022" cy="2207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5" name="Oval 114"/>
              <p:cNvSpPr/>
              <p:nvPr/>
            </p:nvSpPr>
            <p:spPr>
              <a:xfrm>
                <a:off x="1911045" y="3395485"/>
                <a:ext cx="241687" cy="2416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16" name="Straight Connector 115"/>
              <p:cNvCxnSpPr/>
              <p:nvPr/>
            </p:nvCxnSpPr>
            <p:spPr>
              <a:xfrm flipV="1">
                <a:off x="8672527" y="2669106"/>
                <a:ext cx="761999" cy="490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flipV="1">
                <a:off x="8666597" y="4485165"/>
                <a:ext cx="761999" cy="490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Oval 117"/>
              <p:cNvSpPr/>
              <p:nvPr/>
            </p:nvSpPr>
            <p:spPr>
              <a:xfrm>
                <a:off x="8980307" y="2548262"/>
                <a:ext cx="241687" cy="2416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8945802" y="4373846"/>
                <a:ext cx="241687" cy="2416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0" name="Straight Connector 119"/>
              <p:cNvCxnSpPr/>
              <p:nvPr/>
            </p:nvCxnSpPr>
            <p:spPr>
              <a:xfrm>
                <a:off x="6756199" y="2966619"/>
                <a:ext cx="0" cy="34084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6747569" y="3872863"/>
                <a:ext cx="0" cy="34084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9101150" y="2688637"/>
                <a:ext cx="0" cy="34084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9066639" y="4168960"/>
                <a:ext cx="0" cy="34084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6747569" y="3307464"/>
                <a:ext cx="2319070" cy="858022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6738943" y="3029482"/>
                <a:ext cx="2362207" cy="843381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6" name="Rectangle 125"/>
              <p:cNvSpPr/>
              <p:nvPr/>
            </p:nvSpPr>
            <p:spPr>
              <a:xfrm>
                <a:off x="1356573" y="4900800"/>
                <a:ext cx="1847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GB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956700" y="3328070"/>
                <a:ext cx="1847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GB" b="1" dirty="0">
                  <a:solidFill>
                    <a:srgbClr val="C00000"/>
                  </a:solidFill>
                </a:endParaRPr>
              </a:p>
            </p:txBody>
          </p:sp>
          <p:pic>
            <p:nvPicPr>
              <p:cNvPr id="130" name="Picture 12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5578" y="1986171"/>
                <a:ext cx="2254030" cy="1263127"/>
              </a:xfrm>
              <a:prstGeom prst="rect">
                <a:avLst/>
              </a:prstGeom>
            </p:spPr>
          </p:pic>
          <p:pic>
            <p:nvPicPr>
              <p:cNvPr id="131" name="Picture 130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1633" y="3788187"/>
                <a:ext cx="2254030" cy="1297280"/>
              </a:xfrm>
              <a:prstGeom prst="rect">
                <a:avLst/>
              </a:prstGeom>
            </p:spPr>
          </p:pic>
          <p:pic>
            <p:nvPicPr>
              <p:cNvPr id="132" name="Picture 13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9731" y="1406898"/>
                <a:ext cx="2311265" cy="1301224"/>
              </a:xfrm>
              <a:prstGeom prst="rect">
                <a:avLst/>
              </a:prstGeom>
            </p:spPr>
          </p:pic>
          <p:cxnSp>
            <p:nvCxnSpPr>
              <p:cNvPr id="133" name="Straight Connector 132"/>
              <p:cNvCxnSpPr/>
              <p:nvPr/>
            </p:nvCxnSpPr>
            <p:spPr>
              <a:xfrm flipV="1">
                <a:off x="2026676" y="2687606"/>
                <a:ext cx="2490148" cy="7906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2026676" y="3550567"/>
                <a:ext cx="2490148" cy="95820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V="1">
                <a:off x="2549731" y="2105820"/>
                <a:ext cx="0" cy="2957571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flipV="1">
                <a:off x="1624513" y="3512736"/>
                <a:ext cx="516254" cy="332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7" name="Oval 136"/>
              <p:cNvSpPr/>
              <p:nvPr/>
            </p:nvSpPr>
            <p:spPr>
              <a:xfrm>
                <a:off x="2428887" y="4945715"/>
                <a:ext cx="241687" cy="2416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38" name="Picture 13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13933" y="1691932"/>
                <a:ext cx="2303609" cy="1290910"/>
              </a:xfrm>
              <a:prstGeom prst="rect">
                <a:avLst/>
              </a:prstGeom>
            </p:spPr>
          </p:pic>
          <p:pic>
            <p:nvPicPr>
              <p:cNvPr id="139" name="Picture 13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00994" y="4099404"/>
                <a:ext cx="2254109" cy="1263171"/>
              </a:xfrm>
              <a:prstGeom prst="rect">
                <a:avLst/>
              </a:prstGeom>
            </p:spPr>
          </p:pic>
        </p:grpSp>
        <p:cxnSp>
          <p:nvCxnSpPr>
            <p:cNvPr id="105" name="Straight Connector 104"/>
            <p:cNvCxnSpPr/>
            <p:nvPr/>
          </p:nvCxnSpPr>
          <p:spPr>
            <a:xfrm flipV="1">
              <a:off x="2810147" y="2400961"/>
              <a:ext cx="2383656" cy="756868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5200438" y="2401856"/>
              <a:ext cx="559990" cy="2395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2810147" y="3306503"/>
              <a:ext cx="2362878" cy="906665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223370" y="4214287"/>
              <a:ext cx="509318" cy="8737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5200438" y="1821629"/>
              <a:ext cx="505371" cy="10695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7447912" y="2666896"/>
              <a:ext cx="686797" cy="5121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flipV="1">
              <a:off x="6942541" y="2101733"/>
              <a:ext cx="1192168" cy="16760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7446319" y="2666896"/>
              <a:ext cx="0" cy="368367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7468219" y="3027489"/>
              <a:ext cx="2291229" cy="836592"/>
            </a:xfrm>
            <a:prstGeom prst="line">
              <a:avLst/>
            </a:prstGeom>
            <a:ln w="3175">
              <a:solidFill>
                <a:schemeClr val="tx1"/>
              </a:solidFill>
              <a:headEnd type="none" w="med" len="med"/>
              <a:tailEnd type="none" w="med" len="med"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0" name="TextBox 139"/>
          <p:cNvSpPr txBox="1"/>
          <p:nvPr/>
        </p:nvSpPr>
        <p:spPr>
          <a:xfrm>
            <a:off x="3482089" y="4627995"/>
            <a:ext cx="340158" cy="461665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endParaRPr lang="en-GB" sz="24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526009" y="61641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0</a:t>
            </a:r>
            <a:endParaRPr lang="en-GB" sz="2400" b="1" dirty="0"/>
          </a:p>
        </p:txBody>
      </p:sp>
      <p:sp>
        <p:nvSpPr>
          <p:cNvPr id="142" name="TextBox 141"/>
          <p:cNvSpPr txBox="1"/>
          <p:nvPr/>
        </p:nvSpPr>
        <p:spPr>
          <a:xfrm>
            <a:off x="11675614" y="552652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endParaRPr lang="en-GB" sz="24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11603591" y="375275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0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46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113</cp:revision>
  <dcterms:created xsi:type="dcterms:W3CDTF">2014-10-30T19:23:19Z</dcterms:created>
  <dcterms:modified xsi:type="dcterms:W3CDTF">2016-12-07T11:41:01Z</dcterms:modified>
</cp:coreProperties>
</file>