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28" r:id="rId3"/>
    <p:sldId id="329" r:id="rId4"/>
    <p:sldId id="33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81387" autoAdjust="0"/>
  </p:normalViewPr>
  <p:slideViewPr>
    <p:cSldViewPr>
      <p:cViewPr varScale="1">
        <p:scale>
          <a:sx n="70" d="100"/>
          <a:sy n="70" d="100"/>
        </p:scale>
        <p:origin x="11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114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17D95-82D2-4295-A5C8-CFAEB402EFA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92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23/03/2019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evidence.co.uk/Cases/CMA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evidence.co.uk/Cases/CMA.ht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cap="none" dirty="0" smtClean="0"/>
              <a:t>Computer Misuse Act</a:t>
            </a:r>
            <a:endParaRPr lang="en-GB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Legal, Moral, Cultural and Ethical Issues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The Computer Misuse Act 1990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Computer Misuse Act has three main principles, primarily designed to prevent unauthorised </a:t>
            </a:r>
            <a:r>
              <a:rPr lang="en-GB" sz="2400" dirty="0" smtClean="0"/>
              <a:t>access or </a:t>
            </a:r>
            <a:r>
              <a:rPr lang="en-GB" sz="2400" dirty="0"/>
              <a:t>'hacking' of programs or data.</a:t>
            </a:r>
          </a:p>
          <a:p>
            <a:pPr marL="0" indent="0">
              <a:buNone/>
            </a:pPr>
            <a:r>
              <a:rPr lang="en-GB" sz="2400" dirty="0"/>
              <a:t>The Computer Misuse Act (1990) </a:t>
            </a:r>
            <a:r>
              <a:rPr lang="en-GB" sz="2400" dirty="0" smtClean="0"/>
              <a:t>recognised </a:t>
            </a:r>
            <a:r>
              <a:rPr lang="en-GB" sz="2400" dirty="0"/>
              <a:t>the following new offences:</a:t>
            </a:r>
          </a:p>
          <a:p>
            <a:r>
              <a:rPr lang="en-GB" sz="2400" dirty="0" smtClean="0"/>
              <a:t>Unauthorised </a:t>
            </a:r>
            <a:r>
              <a:rPr lang="en-GB" sz="2400" dirty="0"/>
              <a:t>access to computer material</a:t>
            </a:r>
          </a:p>
          <a:p>
            <a:r>
              <a:rPr lang="en-GB" sz="2400" dirty="0" smtClean="0"/>
              <a:t>Unauthorised </a:t>
            </a:r>
            <a:r>
              <a:rPr lang="en-GB" sz="2400" dirty="0"/>
              <a:t>access with intent to commit or facilitate a crime</a:t>
            </a:r>
          </a:p>
          <a:p>
            <a:r>
              <a:rPr lang="en-GB" sz="2400" dirty="0" smtClean="0"/>
              <a:t>Unauthorised </a:t>
            </a:r>
            <a:r>
              <a:rPr lang="en-GB" sz="2400" dirty="0"/>
              <a:t>modification of computer material</a:t>
            </a:r>
          </a:p>
          <a:p>
            <a:r>
              <a:rPr lang="en-GB" sz="2400" dirty="0" smtClean="0"/>
              <a:t>Making</a:t>
            </a:r>
            <a:r>
              <a:rPr lang="en-GB" sz="2400" dirty="0"/>
              <a:t>, supplying or obtaining anything which can be used in computer misuse offences</a:t>
            </a: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r>
              <a:rPr lang="en-GB" dirty="0"/>
              <a:t>Describe some behaviours which would be illegal under this Act. Find some examples of </a:t>
            </a:r>
            <a:r>
              <a:rPr lang="en-GB" dirty="0" smtClean="0"/>
              <a:t>the application </a:t>
            </a:r>
            <a:r>
              <a:rPr lang="en-GB" dirty="0"/>
              <a:t>of the Computer Misuse Act </a:t>
            </a:r>
            <a:r>
              <a:rPr lang="en-GB" dirty="0" smtClean="0">
                <a:hlinkClick r:id="rId3"/>
              </a:rPr>
              <a:t>www.computerevidence.co.uk/Cases/CMA.htm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71817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r>
              <a:rPr lang="en-GB" dirty="0"/>
              <a:t>Describe some behaviours which would be illegal under this Act. Find some examples of </a:t>
            </a:r>
            <a:r>
              <a:rPr lang="en-GB" dirty="0" smtClean="0"/>
              <a:t>the application </a:t>
            </a:r>
            <a:r>
              <a:rPr lang="en-GB" dirty="0"/>
              <a:t>of the Computer Misuse Act </a:t>
            </a:r>
            <a:r>
              <a:rPr lang="en-GB" dirty="0" smtClean="0">
                <a:hlinkClick r:id="rId3"/>
              </a:rPr>
              <a:t>www.computerevidence.co.uk/Cases/CMA.htm</a:t>
            </a:r>
            <a:endParaRPr lang="en-GB" dirty="0" smtClean="0"/>
          </a:p>
          <a:p>
            <a:endParaRPr lang="en-GB" sz="100" dirty="0"/>
          </a:p>
          <a:p>
            <a:r>
              <a:rPr lang="en-GB" dirty="0" smtClean="0"/>
              <a:t>Using </a:t>
            </a:r>
            <a:r>
              <a:rPr lang="en-GB" dirty="0"/>
              <a:t>someone’s password without their permission to access their computer files</a:t>
            </a:r>
          </a:p>
          <a:p>
            <a:r>
              <a:rPr lang="en-GB" dirty="0" smtClean="0"/>
              <a:t>Creating </a:t>
            </a:r>
            <a:r>
              <a:rPr lang="en-GB" dirty="0"/>
              <a:t>or deliberately spreading a virus </a:t>
            </a:r>
          </a:p>
          <a:p>
            <a:r>
              <a:rPr lang="en-GB" smtClean="0"/>
              <a:t>Hacking </a:t>
            </a:r>
            <a:r>
              <a:rPr lang="en-GB" dirty="0"/>
              <a:t>into someone’s computer, </a:t>
            </a:r>
            <a:r>
              <a:rPr lang="en-GB" dirty="0" err="1"/>
              <a:t>etc</a:t>
            </a: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6496074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70234</TotalTime>
  <Words>160</Words>
  <Application>Microsoft Office PowerPoint</Application>
  <PresentationFormat>On-screen Show (4:3)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Tw Cen MT</vt:lpstr>
      <vt:lpstr>Wingdings</vt:lpstr>
      <vt:lpstr>Wingdings 2</vt:lpstr>
      <vt:lpstr>Median</vt:lpstr>
      <vt:lpstr>Computer Misuse Act</vt:lpstr>
      <vt:lpstr>The Computer Misuse Act 1990</vt:lpstr>
      <vt:lpstr>Challenge</vt:lpstr>
      <vt:lpstr>Challenge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512</cp:revision>
  <dcterms:created xsi:type="dcterms:W3CDTF">2014-06-23T10:47:17Z</dcterms:created>
  <dcterms:modified xsi:type="dcterms:W3CDTF">2019-03-23T11:08:13Z</dcterms:modified>
</cp:coreProperties>
</file>