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1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728" autoAdjust="0"/>
  </p:normalViewPr>
  <p:slideViewPr>
    <p:cSldViewPr>
      <p:cViewPr varScale="1">
        <p:scale>
          <a:sx n="50" d="100"/>
          <a:sy n="50" d="100"/>
        </p:scale>
        <p:origin x="1210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AACB-4497-4975-84C7-26D592B71736}" type="datetimeFigureOut">
              <a:rPr lang="en-GB" smtClean="0"/>
              <a:pPr/>
              <a:t>20/07/2017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7D95-82D2-4295-A5C8-CFAEB402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20/07/2017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B4108C-6F15-4D6F-950B-F60B0A652D9F}" type="datetimeFigureOut">
              <a:rPr lang="en-GB" smtClean="0"/>
              <a:pPr/>
              <a:t>20/07/2017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20/07/2017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20/07/2017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20/07/2017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20/07/2017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20/07/2017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20/07/2017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B4108C-6F15-4D6F-950B-F60B0A652D9F}" type="datetimeFigureOut">
              <a:rPr lang="en-GB" smtClean="0"/>
              <a:pPr/>
              <a:t>20/07/2017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20/07/2017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J2k71Ydwm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4038600"/>
            <a:ext cx="6931496" cy="1828800"/>
          </a:xfrm>
        </p:spPr>
        <p:txBody>
          <a:bodyPr>
            <a:normAutofit/>
          </a:bodyPr>
          <a:lstStyle/>
          <a:p>
            <a:r>
              <a:rPr lang="en-GB" sz="4800" cap="none" dirty="0"/>
              <a:t>Types of Operating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/>
              <a:t>A Level Computer Science – Unit 1 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Real-time operating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00201"/>
            <a:ext cx="8442520" cy="1612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What about the operating system in the flight-control system of a "fly-by-wire" airliner such as the Airbus 320? This is a real-time, embedded system.</a:t>
            </a:r>
            <a:endParaRPr lang="en-GB" sz="18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Image result for flight control deck">
            <a:extLst>
              <a:ext uri="{FF2B5EF4-FFF2-40B4-BE49-F238E27FC236}">
                <a16:creationId xmlns:a16="http://schemas.microsoft.com/office/drawing/2014/main" id="{D1E67FA1-061A-4E8F-AC4E-2AAD11420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88" y="2852936"/>
            <a:ext cx="5334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212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Real-time operating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00201"/>
            <a:ext cx="8442520" cy="1612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The operating system on the aircraft or similar safety  critical system must have the following features:</a:t>
            </a:r>
          </a:p>
          <a:p>
            <a:r>
              <a:rPr lang="en-GB" sz="2800" dirty="0"/>
              <a:t>it must respond very quickly to any inputs or sensors</a:t>
            </a:r>
          </a:p>
          <a:p>
            <a:r>
              <a:rPr lang="en-GB" sz="2800" dirty="0"/>
              <a:t>it must be able to deal with many inputs simultaneously</a:t>
            </a:r>
          </a:p>
          <a:p>
            <a:r>
              <a:rPr lang="en-GB" sz="2800" dirty="0"/>
              <a:t>it must have "failsafe" mechanisms designed to detect and take appropriate action if a hardware component fails</a:t>
            </a:r>
          </a:p>
          <a:p>
            <a:r>
              <a:rPr lang="en-GB" sz="2800" dirty="0"/>
              <a:t>it must incorporate redundancy - that is, if one component fails, it must automatically switch to backup hardware</a:t>
            </a:r>
            <a:endParaRPr lang="en-GB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29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Real-time operating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00201"/>
            <a:ext cx="8442520" cy="1612776"/>
          </a:xfrm>
        </p:spPr>
        <p:txBody>
          <a:bodyPr>
            <a:noAutofit/>
          </a:bodyPr>
          <a:lstStyle/>
          <a:p>
            <a:r>
              <a:rPr lang="en-GB" dirty="0"/>
              <a:t>Watch the YouTube video "Airbus Fly By Wire Demo" at: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https://www.youtube.com/watch?v=MJ2k71Ydwmk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Make a list of all the Input and output devices used by the pilots in the cockpit.</a:t>
            </a:r>
            <a:endParaRPr lang="en-GB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Distributed operating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1762983"/>
          </a:xfrm>
        </p:spPr>
        <p:txBody>
          <a:bodyPr>
            <a:noAutofit/>
          </a:bodyPr>
          <a:lstStyle/>
          <a:p>
            <a:r>
              <a:rPr lang="en-GB" sz="2800" dirty="0"/>
              <a:t>A distributed operating system is a form of parallel processing system which spreads the load over multiple computer servers.  A single job is split up into several tasks and each of these is run on a separate computer, coordinated by the Operating System, in such a way that it appears to a user to be a single system. </a:t>
            </a:r>
          </a:p>
          <a:p>
            <a:r>
              <a:rPr lang="en-GB" sz="2800" dirty="0"/>
              <a:t>Intranets, for example, may use a distributed system, in which the system is configured as a cluster of severs that share memory and tasks, providing more power than a single large server and resulting in better performance.</a:t>
            </a:r>
            <a:endParaRPr lang="en-GB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Distributed operating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1762983"/>
          </a:xfrm>
        </p:spPr>
        <p:txBody>
          <a:bodyPr>
            <a:noAutofit/>
          </a:bodyPr>
          <a:lstStyle/>
          <a:p>
            <a:r>
              <a:rPr lang="en-GB" dirty="0"/>
              <a:t>Linux, Unix and Windows are all available in distributed versions</a:t>
            </a:r>
            <a:endParaRPr lang="en-GB" sz="1600" dirty="0">
              <a:solidFill>
                <a:srgbClr val="00B05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96B6A6-0790-4856-9B65-798C4ED5FC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24" t="23388" r="20076" b="17785"/>
          <a:stretch/>
        </p:blipFill>
        <p:spPr>
          <a:xfrm>
            <a:off x="2195736" y="2492896"/>
            <a:ext cx="4896544" cy="428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5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A multi-tasking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1762983"/>
          </a:xfrm>
        </p:spPr>
        <p:txBody>
          <a:bodyPr>
            <a:noAutofit/>
          </a:bodyPr>
          <a:lstStyle/>
          <a:p>
            <a:r>
              <a:rPr lang="en-GB" dirty="0"/>
              <a:t>A multi-tasking operating system may run on a standalone computer such as a PC or laptop. The Windows operating system for example can run many jobs simultaneously, switching between them so that each one appears "to be the only one running. You may be </a:t>
            </a:r>
            <a:r>
              <a:rPr lang="en-GB" dirty="0" err="1"/>
              <a:t>pIaying</a:t>
            </a:r>
            <a:r>
              <a:rPr lang="en-GB" dirty="0"/>
              <a:t> music , entering a Python or VB program, and checking your emails occasionally. At anyone time if you look at the Task Manager (press </a:t>
            </a:r>
            <a:r>
              <a:rPr lang="en-GB" b="1" dirty="0"/>
              <a:t>Ctrl-Shift-Esc) </a:t>
            </a:r>
            <a:r>
              <a:rPr lang="en-GB" dirty="0"/>
              <a:t>you will probably find it has several programs in memory, most of which are not </a:t>
            </a:r>
            <a:r>
              <a:rPr lang="en-GB" dirty="0" err="1"/>
              <a:t>currenlly</a:t>
            </a:r>
            <a:r>
              <a:rPr lang="en-GB" dirty="0"/>
              <a:t> executing.</a:t>
            </a:r>
            <a:endParaRPr lang="en-GB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5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A multi-user, multi-tasking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1762983"/>
          </a:xfrm>
        </p:spPr>
        <p:txBody>
          <a:bodyPr>
            <a:noAutofit/>
          </a:bodyPr>
          <a:lstStyle/>
          <a:p>
            <a:r>
              <a:rPr lang="en-GB" dirty="0"/>
              <a:t>Time-sharing systems are multi -user, multi -tasking systems, A sing le powerful mainframe or supercomputer is connected to dozens or hundreds of terminals all using the mainframe CPU, Each user</a:t>
            </a:r>
            <a:r>
              <a:rPr lang="en-GB" i="1" dirty="0"/>
              <a:t> </a:t>
            </a:r>
            <a:r>
              <a:rPr lang="en-GB" dirty="0"/>
              <a:t>gets a slice of processor time according to a scheduling algorithm.</a:t>
            </a:r>
            <a:endParaRPr lang="en-GB" sz="1600" dirty="0">
              <a:solidFill>
                <a:srgbClr val="00B05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E2ACAA-256C-4096-BCF2-24D1F998CE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34593" r="59450" b="48600"/>
          <a:stretch/>
        </p:blipFill>
        <p:spPr>
          <a:xfrm>
            <a:off x="2483768" y="4149080"/>
            <a:ext cx="4536504" cy="259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75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Operating systems used by mobile phones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0952" y="1598315"/>
            <a:ext cx="8442520" cy="1762983"/>
          </a:xfrm>
        </p:spPr>
        <p:txBody>
          <a:bodyPr>
            <a:noAutofit/>
          </a:bodyPr>
          <a:lstStyle/>
          <a:p>
            <a:r>
              <a:rPr lang="en-GB" dirty="0"/>
              <a:t>A mobile phone is a multi -tasking computer that has its own operating system, Operating systems used on smartphones, tablets, PDAs and other mobile devices are termed </a:t>
            </a:r>
            <a:r>
              <a:rPr lang="en-GB" b="1" dirty="0"/>
              <a:t>mobile operating systems.</a:t>
            </a:r>
          </a:p>
          <a:p>
            <a:r>
              <a:rPr lang="en-GB" dirty="0"/>
              <a:t>They combine the features of a personal computer operating system with their own special features useful for mobile use such as managing cellular and wireless connectivity as well as phone access,</a:t>
            </a:r>
            <a:endParaRPr lang="en-GB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18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Operating systems used by mobile phones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1762983"/>
          </a:xfrm>
        </p:spPr>
        <p:txBody>
          <a:bodyPr>
            <a:noAutofit/>
          </a:bodyPr>
          <a:lstStyle/>
          <a:p>
            <a:r>
              <a:rPr lang="en-GB" sz="2400" dirty="0"/>
              <a:t>Typically, for example, smart phones respond to the user's touch - the user can tap on the screen to open a program, pinch their fingers together to minimise or enlarge a screen, or swipe across the screen to change pages. </a:t>
            </a:r>
          </a:p>
          <a:p>
            <a:r>
              <a:rPr lang="en-GB" sz="2400" dirty="0"/>
              <a:t>They also have features useful for mobile systems such as GPS mobile navigation, camera, video camera, speech recognition, music player.</a:t>
            </a:r>
            <a:endParaRPr lang="en-GB" sz="12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Image result for mobile phone operating systems">
            <a:extLst>
              <a:ext uri="{FF2B5EF4-FFF2-40B4-BE49-F238E27FC236}">
                <a16:creationId xmlns:a16="http://schemas.microsoft.com/office/drawing/2014/main" id="{A546AAE1-A87A-4203-BE0F-79A584E27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37112"/>
            <a:ext cx="4896544" cy="22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397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Operating systems used by mobile phones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1762983"/>
          </a:xfrm>
        </p:spPr>
        <p:txBody>
          <a:bodyPr>
            <a:noAutofit/>
          </a:bodyPr>
          <a:lstStyle/>
          <a:p>
            <a:r>
              <a:rPr lang="en-GB" sz="2800" dirty="0"/>
              <a:t>Most mobile operating systems are tied to specific hardware, Smartphones have two operating systems - the main system operating the user interface and running the application software and a second, low-level proprietary </a:t>
            </a:r>
            <a:r>
              <a:rPr lang="en-GB" sz="2800" b="1" dirty="0"/>
              <a:t>real-time operating system </a:t>
            </a:r>
            <a:r>
              <a:rPr lang="en-GB" sz="2800" dirty="0"/>
              <a:t>which operates the radio and other hardware.</a:t>
            </a:r>
          </a:p>
          <a:p>
            <a:r>
              <a:rPr lang="en-GB" sz="2800" dirty="0"/>
              <a:t> These low-level systems have a range of security vulnerabilities permitting others to gain control over a mobile device</a:t>
            </a:r>
            <a:r>
              <a:rPr lang="en-GB" sz="3200" dirty="0"/>
              <a:t>.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50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Embedded operating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00201"/>
            <a:ext cx="8442520" cy="1612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/>
              <a:t>Embedded systems are found in all kinds of hardware from a washing machine or microwave oven, to the control system of a passenger aircraft or a space shuttle, Clearly the requirements will vary accordingly.</a:t>
            </a:r>
          </a:p>
          <a:p>
            <a:endParaRPr lang="en-GB" sz="11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2200" dirty="0"/>
              <a:t>First, let's look at the simple case of a basic household appliance in which the application program IS held</a:t>
            </a:r>
          </a:p>
          <a:p>
            <a:pPr marL="0" indent="0">
              <a:buNone/>
            </a:pPr>
            <a:r>
              <a:rPr lang="en-GB" sz="2200" dirty="0"/>
              <a:t>in ROM.  The main features of the operating system are:</a:t>
            </a:r>
          </a:p>
          <a:p>
            <a:r>
              <a:rPr lang="en-GB" sz="2200" dirty="0"/>
              <a:t> it will have a minimal user interface, probably consisting of a few buttons or a dial and maybe a small screen</a:t>
            </a:r>
          </a:p>
          <a:p>
            <a:r>
              <a:rPr lang="en-GB" sz="2200" dirty="0"/>
              <a:t>it will accept input from sensors, and send output to control devices</a:t>
            </a:r>
          </a:p>
          <a:p>
            <a:r>
              <a:rPr lang="en-GB" sz="2200" dirty="0"/>
              <a:t>there will not be any RAM, so it will not need a memory management system</a:t>
            </a:r>
          </a:p>
          <a:p>
            <a:r>
              <a:rPr lang="en-GB" sz="2200" dirty="0"/>
              <a:t>there will not be any permanent data storage devices to be managed</a:t>
            </a:r>
            <a:endParaRPr lang="en-GB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63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16376</TotalTime>
  <Words>798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Tw Cen MT</vt:lpstr>
      <vt:lpstr>Wingdings</vt:lpstr>
      <vt:lpstr>Wingdings 2</vt:lpstr>
      <vt:lpstr>Median</vt:lpstr>
      <vt:lpstr>Types of Operating Systems</vt:lpstr>
      <vt:lpstr>Distributed operating systems</vt:lpstr>
      <vt:lpstr>Distributed operating systems</vt:lpstr>
      <vt:lpstr>A multi-tasking system</vt:lpstr>
      <vt:lpstr>A multi-user, multi-tasking system</vt:lpstr>
      <vt:lpstr>Operating systems used by mobile phones</vt:lpstr>
      <vt:lpstr>Operating systems used by mobile phones</vt:lpstr>
      <vt:lpstr>Operating systems used by mobile phones</vt:lpstr>
      <vt:lpstr>Embedded operating systems</vt:lpstr>
      <vt:lpstr>Real-time operating system</vt:lpstr>
      <vt:lpstr>Real-time operating system</vt:lpstr>
      <vt:lpstr>Real-time operating system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Newport</dc:creator>
  <cp:lastModifiedBy>Mrs R Lofthouse</cp:lastModifiedBy>
  <cp:revision>448</cp:revision>
  <dcterms:created xsi:type="dcterms:W3CDTF">2014-06-23T10:47:17Z</dcterms:created>
  <dcterms:modified xsi:type="dcterms:W3CDTF">2017-07-20T10:35:15Z</dcterms:modified>
</cp:coreProperties>
</file>