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4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Explain the following diagrams</a:t>
            </a:r>
          </a:p>
        </p:txBody>
      </p:sp>
      <p:graphicFrame>
        <p:nvGraphicFramePr>
          <p:cNvPr id="40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221772"/>
              </p:ext>
            </p:extLst>
          </p:nvPr>
        </p:nvGraphicFramePr>
        <p:xfrm>
          <a:off x="6890431" y="2205264"/>
          <a:ext cx="1466850" cy="1463676"/>
        </p:xfrm>
        <a:graphic>
          <a:graphicData uri="http://schemas.openxmlformats.org/drawingml/2006/table">
            <a:tbl>
              <a:tblPr/>
              <a:tblGrid>
                <a:gridCol w="623887"/>
                <a:gridCol w="842963"/>
              </a:tblGrid>
              <a:tr h="24394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Table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11001001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01010010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10010001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01101010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00011001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7205"/>
              </p:ext>
            </p:extLst>
          </p:nvPr>
        </p:nvGraphicFramePr>
        <p:xfrm>
          <a:off x="8833531" y="2232252"/>
          <a:ext cx="1466850" cy="1463676"/>
        </p:xfrm>
        <a:graphic>
          <a:graphicData uri="http://schemas.openxmlformats.org/drawingml/2006/table">
            <a:tbl>
              <a:tblPr/>
              <a:tblGrid>
                <a:gridCol w="623887"/>
                <a:gridCol w="842963"/>
              </a:tblGrid>
              <a:tr h="24394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Memory Table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NUM1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100100101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NUM2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010101100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110010001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9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421493" y="2392136"/>
            <a:ext cx="8130722" cy="2196194"/>
            <a:chOff x="556079" y="2065564"/>
            <a:chExt cx="8130722" cy="2196194"/>
          </a:xfrm>
        </p:grpSpPr>
        <p:grpSp>
          <p:nvGrpSpPr>
            <p:cNvPr id="34" name="Group 24"/>
            <p:cNvGrpSpPr>
              <a:grpSpLocks/>
            </p:cNvGrpSpPr>
            <p:nvPr/>
          </p:nvGrpSpPr>
          <p:grpSpPr bwMode="auto">
            <a:xfrm>
              <a:off x="556079" y="2483756"/>
              <a:ext cx="2266950" cy="1179512"/>
              <a:chOff x="1011" y="2406"/>
              <a:chExt cx="1428" cy="743"/>
            </a:xfrm>
          </p:grpSpPr>
          <p:pic>
            <p:nvPicPr>
              <p:cNvPr id="37" name="Picture 21" descr="MCj04414570000[1]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1" y="2406"/>
                <a:ext cx="642" cy="7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Line 22"/>
              <p:cNvSpPr>
                <a:spLocks noChangeShapeType="1"/>
              </p:cNvSpPr>
              <p:nvPr/>
            </p:nvSpPr>
            <p:spPr bwMode="auto">
              <a:xfrm>
                <a:off x="1712" y="2807"/>
                <a:ext cx="69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Text Box 23"/>
              <p:cNvSpPr txBox="1">
                <a:spLocks noChangeArrowheads="1"/>
              </p:cNvSpPr>
              <p:nvPr/>
            </p:nvSpPr>
            <p:spPr bwMode="auto">
              <a:xfrm>
                <a:off x="1656" y="2563"/>
                <a:ext cx="78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/>
                  <a:t>ADD NUM1</a:t>
                </a:r>
              </a:p>
            </p:txBody>
          </p:sp>
        </p:grpSp>
        <p:grpSp>
          <p:nvGrpSpPr>
            <p:cNvPr id="42" name="Group 90"/>
            <p:cNvGrpSpPr>
              <a:grpSpLocks/>
            </p:cNvGrpSpPr>
            <p:nvPr/>
          </p:nvGrpSpPr>
          <p:grpSpPr bwMode="auto">
            <a:xfrm>
              <a:off x="5417004" y="2226355"/>
              <a:ext cx="2568575" cy="1433512"/>
              <a:chOff x="2670" y="2323"/>
              <a:chExt cx="1618" cy="903"/>
            </a:xfrm>
          </p:grpSpPr>
          <p:sp>
            <p:nvSpPr>
              <p:cNvPr id="43" name="Line 87"/>
              <p:cNvSpPr>
                <a:spLocks noChangeShapeType="1"/>
              </p:cNvSpPr>
              <p:nvPr/>
            </p:nvSpPr>
            <p:spPr bwMode="auto">
              <a:xfrm flipV="1">
                <a:off x="2670" y="2377"/>
                <a:ext cx="375" cy="36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Freeform 89"/>
              <p:cNvSpPr>
                <a:spLocks/>
              </p:cNvSpPr>
              <p:nvPr/>
            </p:nvSpPr>
            <p:spPr bwMode="auto">
              <a:xfrm>
                <a:off x="2679" y="2323"/>
                <a:ext cx="1609" cy="903"/>
              </a:xfrm>
              <a:custGeom>
                <a:avLst/>
                <a:gdLst>
                  <a:gd name="T0" fmla="*/ 0 w 1609"/>
                  <a:gd name="T1" fmla="*/ 420 h 903"/>
                  <a:gd name="T2" fmla="*/ 201 w 1609"/>
                  <a:gd name="T3" fmla="*/ 768 h 903"/>
                  <a:gd name="T4" fmla="*/ 759 w 1609"/>
                  <a:gd name="T5" fmla="*/ 850 h 903"/>
                  <a:gd name="T6" fmla="*/ 1426 w 1609"/>
                  <a:gd name="T7" fmla="*/ 795 h 903"/>
                  <a:gd name="T8" fmla="*/ 1463 w 1609"/>
                  <a:gd name="T9" fmla="*/ 201 h 903"/>
                  <a:gd name="T10" fmla="*/ 1609 w 1609"/>
                  <a:gd name="T11" fmla="*/ 0 h 90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09"/>
                  <a:gd name="T19" fmla="*/ 0 h 903"/>
                  <a:gd name="T20" fmla="*/ 1609 w 1609"/>
                  <a:gd name="T21" fmla="*/ 903 h 90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09" h="903">
                    <a:moveTo>
                      <a:pt x="0" y="420"/>
                    </a:moveTo>
                    <a:cubicBezTo>
                      <a:pt x="37" y="558"/>
                      <a:pt x="74" y="696"/>
                      <a:pt x="201" y="768"/>
                    </a:cubicBezTo>
                    <a:cubicBezTo>
                      <a:pt x="328" y="840"/>
                      <a:pt x="555" y="846"/>
                      <a:pt x="759" y="850"/>
                    </a:cubicBezTo>
                    <a:cubicBezTo>
                      <a:pt x="963" y="854"/>
                      <a:pt x="1309" y="903"/>
                      <a:pt x="1426" y="795"/>
                    </a:cubicBezTo>
                    <a:cubicBezTo>
                      <a:pt x="1543" y="687"/>
                      <a:pt x="1433" y="333"/>
                      <a:pt x="1463" y="201"/>
                    </a:cubicBezTo>
                    <a:cubicBezTo>
                      <a:pt x="1493" y="69"/>
                      <a:pt x="1551" y="34"/>
                      <a:pt x="1609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45" name="Group 32"/>
            <p:cNvGrpSpPr>
              <a:grpSpLocks/>
            </p:cNvGrpSpPr>
            <p:nvPr/>
          </p:nvGrpSpPr>
          <p:grpSpPr bwMode="auto">
            <a:xfrm>
              <a:off x="5278666" y="3850368"/>
              <a:ext cx="3408135" cy="411390"/>
              <a:chOff x="4184650" y="4682248"/>
              <a:chExt cx="3209176" cy="584775"/>
            </a:xfrm>
          </p:grpSpPr>
          <p:sp>
            <p:nvSpPr>
              <p:cNvPr id="46" name="Text Box 93"/>
              <p:cNvSpPr txBox="1">
                <a:spLocks noChangeArrowheads="1"/>
              </p:cNvSpPr>
              <p:nvPr/>
            </p:nvSpPr>
            <p:spPr bwMode="auto">
              <a:xfrm>
                <a:off x="5277688" y="4682248"/>
                <a:ext cx="2116138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GB" dirty="0" smtClean="0"/>
                  <a:t>11001001 100100101</a:t>
                </a:r>
                <a:endParaRPr lang="en-GB" dirty="0"/>
              </a:p>
            </p:txBody>
          </p:sp>
          <p:sp>
            <p:nvSpPr>
              <p:cNvPr id="47" name="Line 94"/>
              <p:cNvSpPr>
                <a:spLocks noChangeShapeType="1"/>
              </p:cNvSpPr>
              <p:nvPr/>
            </p:nvSpPr>
            <p:spPr bwMode="auto">
              <a:xfrm flipH="1">
                <a:off x="4184650" y="4897438"/>
                <a:ext cx="11176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5206" y="2065564"/>
              <a:ext cx="2564724" cy="21880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Explain the following diagrams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493610" y="2339748"/>
            <a:ext cx="8915854" cy="2624141"/>
            <a:chOff x="1493610" y="2339748"/>
            <a:chExt cx="8915854" cy="2624141"/>
          </a:xfrm>
        </p:grpSpPr>
        <p:grpSp>
          <p:nvGrpSpPr>
            <p:cNvPr id="4" name="Group 3"/>
            <p:cNvGrpSpPr/>
            <p:nvPr/>
          </p:nvGrpSpPr>
          <p:grpSpPr>
            <a:xfrm>
              <a:off x="1493610" y="2339748"/>
              <a:ext cx="8751156" cy="1752148"/>
              <a:chOff x="1493610" y="2339748"/>
              <a:chExt cx="8751156" cy="1752148"/>
            </a:xfrm>
          </p:grpSpPr>
          <p:sp>
            <p:nvSpPr>
              <p:cNvPr id="6" name="Text Box 23"/>
              <p:cNvSpPr txBox="1">
                <a:spLocks noChangeArrowheads="1"/>
              </p:cNvSpPr>
              <p:nvPr/>
            </p:nvSpPr>
            <p:spPr bwMode="auto">
              <a:xfrm>
                <a:off x="6551348" y="2339748"/>
                <a:ext cx="1233031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 b="1" dirty="0"/>
                  <a:t>Assembler</a:t>
                </a:r>
              </a:p>
            </p:txBody>
          </p:sp>
          <p:sp>
            <p:nvSpPr>
              <p:cNvPr id="8" name="Text Box 23"/>
              <p:cNvSpPr txBox="1">
                <a:spLocks noChangeArrowheads="1"/>
              </p:cNvSpPr>
              <p:nvPr/>
            </p:nvSpPr>
            <p:spPr bwMode="auto">
              <a:xfrm>
                <a:off x="8703959" y="2357438"/>
                <a:ext cx="154080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 b="1" dirty="0"/>
                  <a:t>Machine code</a:t>
                </a:r>
              </a:p>
            </p:txBody>
          </p:sp>
          <p:grpSp>
            <p:nvGrpSpPr>
              <p:cNvPr id="9" name="Group 47"/>
              <p:cNvGrpSpPr>
                <a:grpSpLocks/>
              </p:cNvGrpSpPr>
              <p:nvPr/>
            </p:nvGrpSpPr>
            <p:grpSpPr bwMode="auto">
              <a:xfrm>
                <a:off x="1493610" y="2912383"/>
                <a:ext cx="2509114" cy="1179513"/>
                <a:chOff x="228140" y="3998232"/>
                <a:chExt cx="2509161" cy="1179512"/>
              </a:xfrm>
            </p:grpSpPr>
            <p:pic>
              <p:nvPicPr>
                <p:cNvPr id="12" name="Picture 21" descr="MCj04414570000[1]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140" y="3998232"/>
                  <a:ext cx="1019175" cy="11795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3" name="Group 36"/>
                <p:cNvGrpSpPr>
                  <a:grpSpLocks/>
                </p:cNvGrpSpPr>
                <p:nvPr/>
              </p:nvGrpSpPr>
              <p:grpSpPr bwMode="auto">
                <a:xfrm>
                  <a:off x="1494288" y="4424363"/>
                  <a:ext cx="1243013" cy="387350"/>
                  <a:chOff x="1341888" y="4271963"/>
                  <a:chExt cx="1243013" cy="387350"/>
                </a:xfrm>
              </p:grpSpPr>
              <p:sp>
                <p:nvSpPr>
                  <p:cNvPr id="14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430788" y="4659313"/>
                    <a:ext cx="1103313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1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1888" y="4271963"/>
                    <a:ext cx="1243013" cy="3365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algn="ctr" eaLnBrk="1" hangingPunct="1"/>
                    <a:r>
                      <a:rPr lang="en-GB"/>
                      <a:t>ADD NUM1</a:t>
                    </a:r>
                  </a:p>
                </p:txBody>
              </p:sp>
            </p:grpSp>
          </p:grpSp>
        </p:grp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5461680" y="2714398"/>
              <a:ext cx="1186217" cy="1840435"/>
              <a:chOff x="4123114" y="4036614"/>
              <a:chExt cx="1185241" cy="1370931"/>
            </a:xfrm>
          </p:grpSpPr>
          <p:grpSp>
            <p:nvGrpSpPr>
              <p:cNvPr id="17" name="Group 45"/>
              <p:cNvGrpSpPr>
                <a:grpSpLocks/>
              </p:cNvGrpSpPr>
              <p:nvPr/>
            </p:nvGrpSpPr>
            <p:grpSpPr bwMode="auto">
              <a:xfrm>
                <a:off x="4123114" y="4036614"/>
                <a:ext cx="1103313" cy="345767"/>
                <a:chOff x="4123114" y="4036614"/>
                <a:chExt cx="1103313" cy="345767"/>
              </a:xfrm>
            </p:grpSpPr>
            <p:sp>
              <p:nvSpPr>
                <p:cNvPr id="21" name="Line 22"/>
                <p:cNvSpPr>
                  <a:spLocks noChangeShapeType="1"/>
                </p:cNvSpPr>
                <p:nvPr/>
              </p:nvSpPr>
              <p:spPr bwMode="auto">
                <a:xfrm rot="-1899166">
                  <a:off x="4123114" y="4382381"/>
                  <a:ext cx="1103313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2" name="Text Box 23"/>
                <p:cNvSpPr txBox="1">
                  <a:spLocks noChangeArrowheads="1"/>
                </p:cNvSpPr>
                <p:nvPr/>
              </p:nvSpPr>
              <p:spPr bwMode="auto">
                <a:xfrm rot="-1899166">
                  <a:off x="4451225" y="4036614"/>
                  <a:ext cx="184731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ctr" eaLnBrk="1" hangingPunct="1"/>
                  <a:endParaRPr lang="en-US"/>
                </a:p>
              </p:txBody>
            </p:sp>
          </p:grpSp>
          <p:grpSp>
            <p:nvGrpSpPr>
              <p:cNvPr id="18" name="Group 39"/>
              <p:cNvGrpSpPr>
                <a:grpSpLocks/>
              </p:cNvGrpSpPr>
              <p:nvPr/>
            </p:nvGrpSpPr>
            <p:grpSpPr bwMode="auto">
              <a:xfrm rot="1750141">
                <a:off x="4182648" y="5019192"/>
                <a:ext cx="1125707" cy="388353"/>
                <a:chOff x="1643064" y="4270961"/>
                <a:chExt cx="1125707" cy="388353"/>
              </a:xfrm>
            </p:grpSpPr>
            <p:sp>
              <p:nvSpPr>
                <p:cNvPr id="1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43064" y="4608830"/>
                  <a:ext cx="1125707" cy="5048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083304" y="4270961"/>
                  <a:ext cx="184731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ctr" eaLnBrk="1" hangingPunct="1"/>
                  <a:endParaRPr lang="en-US"/>
                </a:p>
              </p:txBody>
            </p:sp>
          </p:grpSp>
        </p:grpSp>
        <p:grpSp>
          <p:nvGrpSpPr>
            <p:cNvPr id="23" name="Group 50"/>
            <p:cNvGrpSpPr>
              <a:grpSpLocks/>
            </p:cNvGrpSpPr>
            <p:nvPr/>
          </p:nvGrpSpPr>
          <p:grpSpPr bwMode="auto">
            <a:xfrm>
              <a:off x="6540727" y="2741613"/>
              <a:ext cx="1260701" cy="2161268"/>
              <a:chOff x="5274633" y="3828067"/>
              <a:chExt cx="1260702" cy="2161268"/>
            </a:xfrm>
          </p:grpSpPr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5274633" y="3828067"/>
                <a:ext cx="1243013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/>
                  <a:t>ADD NUM1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5292322" y="5652785"/>
                <a:ext cx="1243013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 dirty="0"/>
                  <a:t>ADD NUM1</a:t>
                </a:r>
              </a:p>
            </p:txBody>
          </p:sp>
        </p:grpSp>
        <p:grpSp>
          <p:nvGrpSpPr>
            <p:cNvPr id="26" name="Group 52"/>
            <p:cNvGrpSpPr>
              <a:grpSpLocks/>
            </p:cNvGrpSpPr>
            <p:nvPr/>
          </p:nvGrpSpPr>
          <p:grpSpPr bwMode="auto">
            <a:xfrm>
              <a:off x="8733744" y="2724151"/>
              <a:ext cx="1473656" cy="2093459"/>
              <a:chOff x="6448418" y="3810000"/>
              <a:chExt cx="2292358" cy="2093936"/>
            </a:xfrm>
          </p:grpSpPr>
          <p:sp>
            <p:nvSpPr>
              <p:cNvPr id="27" name="TextBox 42"/>
              <p:cNvSpPr txBox="1">
                <a:spLocks noChangeArrowheads="1"/>
              </p:cNvSpPr>
              <p:nvPr/>
            </p:nvSpPr>
            <p:spPr bwMode="auto">
              <a:xfrm flipH="1">
                <a:off x="6448418" y="3810000"/>
                <a:ext cx="2276482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 dirty="0" smtClean="0"/>
                  <a:t>10100100010</a:t>
                </a:r>
                <a:endParaRPr lang="en-GB" dirty="0"/>
              </a:p>
            </p:txBody>
          </p:sp>
          <p:sp>
            <p:nvSpPr>
              <p:cNvPr id="28" name="TextBox 51"/>
              <p:cNvSpPr txBox="1">
                <a:spLocks noChangeArrowheads="1"/>
              </p:cNvSpPr>
              <p:nvPr/>
            </p:nvSpPr>
            <p:spPr bwMode="auto">
              <a:xfrm flipH="1">
                <a:off x="6464294" y="5565382"/>
                <a:ext cx="2276482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GB" dirty="0" smtClean="0"/>
                  <a:t>00101010110</a:t>
                </a:r>
                <a:endParaRPr lang="en-GB" dirty="0"/>
              </a:p>
            </p:txBody>
          </p:sp>
        </p:grpSp>
        <p:sp>
          <p:nvSpPr>
            <p:cNvPr id="30" name="Rectangle 29"/>
            <p:cNvSpPr/>
            <p:nvPr/>
          </p:nvSpPr>
          <p:spPr>
            <a:xfrm>
              <a:off x="10276114" y="2657475"/>
              <a:ext cx="133350" cy="218122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8244796" y="2427742"/>
              <a:ext cx="1133" cy="2536147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6700" y="2392134"/>
              <a:ext cx="1421125" cy="1212397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1064" y="3744686"/>
              <a:ext cx="1219200" cy="1219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Explain the following diagrams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56204" y="2343831"/>
            <a:ext cx="8680450" cy="1546225"/>
            <a:chOff x="1556204" y="2343831"/>
            <a:chExt cx="8680450" cy="1546225"/>
          </a:xfrm>
        </p:grpSpPr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1556204" y="2447018"/>
              <a:ext cx="3098800" cy="1179512"/>
              <a:chOff x="282575" y="3965575"/>
              <a:chExt cx="3098800" cy="1179512"/>
            </a:xfrm>
          </p:grpSpPr>
          <p:pic>
            <p:nvPicPr>
              <p:cNvPr id="36" name="Picture 21" descr="MCj04414570000[1]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575" y="3965575"/>
                <a:ext cx="1019175" cy="1179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Line 22"/>
              <p:cNvSpPr>
                <a:spLocks noChangeShapeType="1"/>
              </p:cNvSpPr>
              <p:nvPr/>
            </p:nvSpPr>
            <p:spPr bwMode="auto">
              <a:xfrm flipV="1">
                <a:off x="1423988" y="4857750"/>
                <a:ext cx="1928812" cy="15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 Box 23"/>
              <p:cNvSpPr txBox="1">
                <a:spLocks noChangeArrowheads="1"/>
              </p:cNvSpPr>
              <p:nvPr/>
            </p:nvSpPr>
            <p:spPr bwMode="auto">
              <a:xfrm>
                <a:off x="1335088" y="4424363"/>
                <a:ext cx="2046287" cy="4159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GB" sz="1050" dirty="0">
                    <a:latin typeface="Courier New" pitchFamily="49" charset="0"/>
                    <a:cs typeface="Courier New" pitchFamily="49" charset="0"/>
                  </a:rPr>
                  <a:t>If (num1 &gt;= 12) Then total := total +1;</a:t>
                </a:r>
              </a:p>
            </p:txBody>
          </p:sp>
        </p:grpSp>
        <p:grpSp>
          <p:nvGrpSpPr>
            <p:cNvPr id="40" name="Group 34"/>
            <p:cNvGrpSpPr>
              <a:grpSpLocks/>
            </p:cNvGrpSpPr>
            <p:nvPr/>
          </p:nvGrpSpPr>
          <p:grpSpPr bwMode="auto">
            <a:xfrm>
              <a:off x="6245679" y="2343831"/>
              <a:ext cx="3990975" cy="1546225"/>
              <a:chOff x="4972050" y="3862388"/>
              <a:chExt cx="3990975" cy="1546577"/>
            </a:xfrm>
          </p:grpSpPr>
          <p:sp>
            <p:nvSpPr>
              <p:cNvPr id="41" name="Text Box 23"/>
              <p:cNvSpPr txBox="1">
                <a:spLocks noChangeArrowheads="1"/>
              </p:cNvSpPr>
              <p:nvPr/>
            </p:nvSpPr>
            <p:spPr bwMode="auto">
              <a:xfrm>
                <a:off x="5630863" y="3862388"/>
                <a:ext cx="3332162" cy="1546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GB" sz="1050" dirty="0">
                    <a:latin typeface="Courier New" pitchFamily="49" charset="0"/>
                    <a:cs typeface="Courier New" pitchFamily="49" charset="0"/>
                  </a:rPr>
                  <a:t>101010001001001010111010010010111110010010010101010001011011010101010110101101010101010010101110100100101111100100100101010100010110110101010101101011010101010100101011101001001011111001001001010101000101101101010101011010110101010101001010111010010010111110010010010101010001011011010101010110101101010101010010101010001010101101010010100100101010111</a:t>
                </a:r>
              </a:p>
            </p:txBody>
          </p:sp>
          <p:cxnSp>
            <p:nvCxnSpPr>
              <p:cNvPr id="42" name="Straight Arrow Connector 41"/>
              <p:cNvCxnSpPr/>
              <p:nvPr/>
            </p:nvCxnSpPr>
            <p:spPr>
              <a:xfrm>
                <a:off x="4972050" y="4591216"/>
                <a:ext cx="723900" cy="1588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842" y="2490106"/>
              <a:ext cx="1421125" cy="12123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895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88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45</cp:revision>
  <dcterms:created xsi:type="dcterms:W3CDTF">2014-10-30T19:23:19Z</dcterms:created>
  <dcterms:modified xsi:type="dcterms:W3CDTF">2016-01-05T20:14:47Z</dcterms:modified>
</cp:coreProperties>
</file>