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Describe what is being shown in the following diagram.</a:t>
            </a:r>
            <a:endParaRPr lang="en-GB" dirty="0" smtClean="0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61163" y="2408779"/>
            <a:ext cx="3151187" cy="3857625"/>
            <a:chOff x="904286" y="1902360"/>
            <a:chExt cx="3151607" cy="3857611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1290099" y="2465920"/>
              <a:ext cx="1128863" cy="492123"/>
            </a:xfrm>
            <a:prstGeom prst="roundRect">
              <a:avLst/>
            </a:prstGeom>
            <a:solidFill>
              <a:srgbClr val="FF505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Requirements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2927031" y="5267848"/>
              <a:ext cx="1128862" cy="492123"/>
            </a:xfrm>
            <a:prstGeom prst="roundRect">
              <a:avLst/>
            </a:prstGeom>
            <a:solidFill>
              <a:srgbClr val="0070C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Maintenance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1606055" y="3040593"/>
              <a:ext cx="1128862" cy="4921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Analysis &amp; Design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1925184" y="3599391"/>
              <a:ext cx="1128863" cy="492123"/>
            </a:xfrm>
            <a:prstGeom prst="round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Implementation (Coding)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2287182" y="4143902"/>
              <a:ext cx="1128863" cy="492123"/>
            </a:xfrm>
            <a:prstGeom prst="round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 smtClean="0">
                  <a:solidFill>
                    <a:schemeClr val="tx1"/>
                  </a:solidFill>
                </a:rPr>
                <a:t>Testing + </a:t>
              </a:r>
              <a:r>
                <a:rPr lang="en-GB" sz="900" dirty="0">
                  <a:solidFill>
                    <a:schemeClr val="tx1"/>
                  </a:solidFill>
                </a:rPr>
                <a:t>(Installation Planning)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04286" y="1902360"/>
              <a:ext cx="1128862" cy="492123"/>
            </a:xfrm>
            <a:prstGeom prst="roundRect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Feasibility + Problem Def.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2599962" y="4702700"/>
              <a:ext cx="1128862" cy="49212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14" name="Bent Arrow 13"/>
            <p:cNvSpPr/>
            <p:nvPr/>
          </p:nvSpPr>
          <p:spPr>
            <a:xfrm rot="5400000">
              <a:off x="1952208" y="2054738"/>
              <a:ext cx="487361" cy="312780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5" name="Bent Arrow 14"/>
            <p:cNvSpPr/>
            <p:nvPr/>
          </p:nvSpPr>
          <p:spPr>
            <a:xfrm rot="5400000">
              <a:off x="2330877" y="2638142"/>
              <a:ext cx="487361" cy="314367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6" name="Bent Arrow 15"/>
            <p:cNvSpPr/>
            <p:nvPr/>
          </p:nvSpPr>
          <p:spPr>
            <a:xfrm rot="5400000">
              <a:off x="2646833" y="3192177"/>
              <a:ext cx="488948" cy="312780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7" name="Bent Arrow 16"/>
            <p:cNvSpPr/>
            <p:nvPr/>
          </p:nvSpPr>
          <p:spPr>
            <a:xfrm rot="5400000">
              <a:off x="2976282" y="3747007"/>
              <a:ext cx="487361" cy="312779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 rot="5400000">
              <a:off x="3323991" y="4289930"/>
              <a:ext cx="487361" cy="312780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9" name="Bent Arrow 18"/>
            <p:cNvSpPr/>
            <p:nvPr/>
          </p:nvSpPr>
          <p:spPr>
            <a:xfrm rot="5400000">
              <a:off x="3651059" y="4883653"/>
              <a:ext cx="487361" cy="312780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0" name="Bent Arrow 19"/>
            <p:cNvSpPr/>
            <p:nvPr/>
          </p:nvSpPr>
          <p:spPr>
            <a:xfrm rot="16200000">
              <a:off x="2199892" y="4716965"/>
              <a:ext cx="488948" cy="314367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1" name="Bent Arrow 20"/>
            <p:cNvSpPr/>
            <p:nvPr/>
          </p:nvSpPr>
          <p:spPr>
            <a:xfrm rot="16200000">
              <a:off x="1880761" y="4181980"/>
              <a:ext cx="487361" cy="312779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2" name="Bent Arrow 21"/>
            <p:cNvSpPr/>
            <p:nvPr/>
          </p:nvSpPr>
          <p:spPr>
            <a:xfrm rot="16200000">
              <a:off x="1517970" y="3625563"/>
              <a:ext cx="488948" cy="312779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3" name="Bent Arrow 22"/>
            <p:cNvSpPr/>
            <p:nvPr/>
          </p:nvSpPr>
          <p:spPr>
            <a:xfrm rot="16200000">
              <a:off x="1198840" y="3047715"/>
              <a:ext cx="487361" cy="314367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4" name="Bent Arrow 23"/>
            <p:cNvSpPr/>
            <p:nvPr/>
          </p:nvSpPr>
          <p:spPr>
            <a:xfrm rot="16200000">
              <a:off x="889236" y="2480979"/>
              <a:ext cx="487360" cy="314367"/>
            </a:xfrm>
            <a:prstGeom prst="bentArrow">
              <a:avLst>
                <a:gd name="adj1" fmla="val 25000"/>
                <a:gd name="adj2" fmla="val 25000"/>
                <a:gd name="adj3" fmla="val 30769"/>
                <a:gd name="adj4" fmla="val 41346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513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Describe what is being shown in the following diagram.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707927" y="2438988"/>
            <a:ext cx="5006975" cy="3617912"/>
            <a:chOff x="1868942" y="2128392"/>
            <a:chExt cx="5006029" cy="3617716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5481409" y="2825266"/>
              <a:ext cx="1128499" cy="492098"/>
            </a:xfrm>
            <a:prstGeom prst="roundRect">
              <a:avLst/>
            </a:prstGeom>
            <a:solidFill>
              <a:srgbClr val="FF505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Requirements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1868942" y="3531666"/>
              <a:ext cx="1128499" cy="492098"/>
            </a:xfrm>
            <a:prstGeom prst="roundRect">
              <a:avLst/>
            </a:prstGeom>
            <a:solidFill>
              <a:srgbClr val="0070C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Maintenance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5746471" y="3636435"/>
              <a:ext cx="1128500" cy="49209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Analysis &amp; Design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5398875" y="4626982"/>
              <a:ext cx="1128499" cy="492098"/>
            </a:xfrm>
            <a:prstGeom prst="round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Implementation (Coding)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4229108" y="5254010"/>
              <a:ext cx="1130086" cy="492098"/>
            </a:xfrm>
            <a:prstGeom prst="round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 smtClean="0">
                  <a:solidFill>
                    <a:schemeClr val="tx1"/>
                  </a:solidFill>
                </a:rPr>
                <a:t>Testing +</a:t>
              </a:r>
            </a:p>
            <a:p>
              <a:pPr algn="ctr">
                <a:defRPr/>
              </a:pPr>
              <a:r>
                <a:rPr lang="en-GB" sz="900" dirty="0">
                  <a:solidFill>
                    <a:schemeClr val="tx1"/>
                  </a:solidFill>
                </a:rPr>
                <a:t>(Installation Planning)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181492" y="2128392"/>
              <a:ext cx="1128500" cy="492098"/>
            </a:xfrm>
            <a:prstGeom prst="roundRect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Feasibility + Problem Def.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2959348" y="4415855"/>
              <a:ext cx="1130086" cy="49209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dirty="0">
                  <a:solidFill>
                    <a:schemeClr val="tx1"/>
                  </a:solidFill>
                </a:rPr>
                <a:t>Evaluation</a:t>
              </a:r>
            </a:p>
          </p:txBody>
        </p:sp>
        <p:sp>
          <p:nvSpPr>
            <p:cNvPr id="14" name="Bent Arrow 13"/>
            <p:cNvSpPr/>
            <p:nvPr/>
          </p:nvSpPr>
          <p:spPr>
            <a:xfrm rot="5400000">
              <a:off x="5447247" y="2160989"/>
              <a:ext cx="544484" cy="806298"/>
            </a:xfrm>
            <a:prstGeom prst="bent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6092481" y="3328477"/>
              <a:ext cx="236493" cy="307958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6051214" y="4141233"/>
              <a:ext cx="247603" cy="482574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/>
            </a:p>
          </p:txBody>
        </p:sp>
        <p:sp>
          <p:nvSpPr>
            <p:cNvPr id="17" name="Bent Arrow 16"/>
            <p:cNvSpPr/>
            <p:nvPr/>
          </p:nvSpPr>
          <p:spPr>
            <a:xfrm rot="10800000">
              <a:off x="5373480" y="5127017"/>
              <a:ext cx="709478" cy="512735"/>
            </a:xfrm>
            <a:prstGeom prst="bent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 rot="16200000">
              <a:off x="3479905" y="4846100"/>
              <a:ext cx="668302" cy="817408"/>
            </a:xfrm>
            <a:prstGeom prst="bentArrow">
              <a:avLst>
                <a:gd name="adj1" fmla="val 25000"/>
                <a:gd name="adj2" fmla="val 22801"/>
                <a:gd name="adj3" fmla="val 26538"/>
                <a:gd name="adj4" fmla="val 4831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19" name="Bent Arrow 18"/>
            <p:cNvSpPr/>
            <p:nvPr/>
          </p:nvSpPr>
          <p:spPr>
            <a:xfrm>
              <a:off x="3483124" y="2969721"/>
              <a:ext cx="1993523" cy="1438197"/>
            </a:xfrm>
            <a:prstGeom prst="bentArrow">
              <a:avLst>
                <a:gd name="adj1" fmla="val 9177"/>
                <a:gd name="adj2" fmla="val 8937"/>
                <a:gd name="adj3" fmla="val 18023"/>
                <a:gd name="adj4" fmla="val 43750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  <p:sp>
          <p:nvSpPr>
            <p:cNvPr id="20" name="Bent Arrow 19"/>
            <p:cNvSpPr/>
            <p:nvPr/>
          </p:nvSpPr>
          <p:spPr>
            <a:xfrm rot="16200000">
              <a:off x="2215701" y="3961116"/>
              <a:ext cx="666714" cy="817409"/>
            </a:xfrm>
            <a:prstGeom prst="bentArrow">
              <a:avLst>
                <a:gd name="adj1" fmla="val 25000"/>
                <a:gd name="adj2" fmla="val 22801"/>
                <a:gd name="adj3" fmla="val 26538"/>
                <a:gd name="adj4" fmla="val 4831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Understand the waterfall lifecycle, agile methodologies, extreme programming, the spiral model and rapid application development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Describe what is being shown in the following diagram.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687" y="2250678"/>
            <a:ext cx="4005313" cy="42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1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132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44</cp:revision>
  <dcterms:created xsi:type="dcterms:W3CDTF">2014-10-30T19:23:19Z</dcterms:created>
  <dcterms:modified xsi:type="dcterms:W3CDTF">2016-01-06T09:38:00Z</dcterms:modified>
</cp:coreProperties>
</file>