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2" r:id="rId3"/>
    <p:sldId id="264" r:id="rId4"/>
    <p:sldId id="266"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58" autoAdjust="0"/>
    <p:restoredTop sz="94660"/>
  </p:normalViewPr>
  <p:slideViewPr>
    <p:cSldViewPr snapToGrid="0">
      <p:cViewPr varScale="1">
        <p:scale>
          <a:sx n="118" d="100"/>
          <a:sy n="118" d="100"/>
        </p:scale>
        <p:origin x="312" y="10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63822F5-4C2A-45B8-B707-F9572F0A59AF}" type="doc">
      <dgm:prSet loTypeId="urn:microsoft.com/office/officeart/2005/8/layout/hierarchy4" loCatId="hierarchy" qsTypeId="urn:microsoft.com/office/officeart/2005/8/quickstyle/simple1" qsCatId="simple" csTypeId="urn:microsoft.com/office/officeart/2005/8/colors/accent2_2" csCatId="accent2" phldr="1"/>
      <dgm:spPr/>
      <dgm:t>
        <a:bodyPr/>
        <a:lstStyle/>
        <a:p>
          <a:endParaRPr lang="en-US"/>
        </a:p>
      </dgm:t>
    </dgm:pt>
    <dgm:pt modelId="{9F4AA1EA-BF9E-4456-8743-80C4712862B5}">
      <dgm:prSet phldrT="[Text]"/>
      <dgm:spPr/>
      <dgm:t>
        <a:bodyPr/>
        <a:lstStyle/>
        <a:p>
          <a:r>
            <a:rPr lang="en-US" dirty="0"/>
            <a:t>Secondary Storage Devices</a:t>
          </a:r>
        </a:p>
      </dgm:t>
    </dgm:pt>
    <dgm:pt modelId="{6C862DDE-4145-45D4-8D11-D271EC9A6B0E}" type="parTrans" cxnId="{5DEA37B4-218F-4525-8EE2-E54D4751D4A7}">
      <dgm:prSet/>
      <dgm:spPr/>
      <dgm:t>
        <a:bodyPr/>
        <a:lstStyle/>
        <a:p>
          <a:endParaRPr lang="en-US"/>
        </a:p>
      </dgm:t>
    </dgm:pt>
    <dgm:pt modelId="{94476A21-D898-4BBD-B680-50A4E35738E9}" type="sibTrans" cxnId="{5DEA37B4-218F-4525-8EE2-E54D4751D4A7}">
      <dgm:prSet/>
      <dgm:spPr/>
      <dgm:t>
        <a:bodyPr/>
        <a:lstStyle/>
        <a:p>
          <a:endParaRPr lang="en-US"/>
        </a:p>
      </dgm:t>
    </dgm:pt>
    <dgm:pt modelId="{2CEEE17C-8051-407E-ADF1-7C14F492BFF0}">
      <dgm:prSet phldrT="[Text]"/>
      <dgm:spPr/>
      <dgm:t>
        <a:bodyPr/>
        <a:lstStyle/>
        <a:p>
          <a:endParaRPr lang="en-US" dirty="0"/>
        </a:p>
      </dgm:t>
    </dgm:pt>
    <dgm:pt modelId="{FFCE1B6B-1962-4244-AB87-EC617E9075B2}" type="parTrans" cxnId="{775DB681-DC78-428D-B904-53DE7AC73330}">
      <dgm:prSet/>
      <dgm:spPr/>
      <dgm:t>
        <a:bodyPr/>
        <a:lstStyle/>
        <a:p>
          <a:endParaRPr lang="en-US"/>
        </a:p>
      </dgm:t>
    </dgm:pt>
    <dgm:pt modelId="{FB1F5345-A9C6-4A26-B893-B0591CDCDEE3}" type="sibTrans" cxnId="{775DB681-DC78-428D-B904-53DE7AC73330}">
      <dgm:prSet/>
      <dgm:spPr/>
      <dgm:t>
        <a:bodyPr/>
        <a:lstStyle/>
        <a:p>
          <a:endParaRPr lang="en-US"/>
        </a:p>
      </dgm:t>
    </dgm:pt>
    <dgm:pt modelId="{54F2732C-1DD1-42B7-B963-9EF46EAEBBC0}">
      <dgm:prSet phldrT="[Text]"/>
      <dgm:spPr/>
      <dgm:t>
        <a:bodyPr/>
        <a:lstStyle/>
        <a:p>
          <a:endParaRPr lang="en-US" dirty="0"/>
        </a:p>
      </dgm:t>
    </dgm:pt>
    <dgm:pt modelId="{40F8088B-A661-437A-A12D-A3E97C2FF43E}" type="parTrans" cxnId="{F1B173C9-FBA5-4897-912F-15263104DAC8}">
      <dgm:prSet/>
      <dgm:spPr/>
      <dgm:t>
        <a:bodyPr/>
        <a:lstStyle/>
        <a:p>
          <a:endParaRPr lang="en-US"/>
        </a:p>
      </dgm:t>
    </dgm:pt>
    <dgm:pt modelId="{D37C13FF-B0D8-4B31-9507-07C0B9FDC05C}" type="sibTrans" cxnId="{F1B173C9-FBA5-4897-912F-15263104DAC8}">
      <dgm:prSet/>
      <dgm:spPr/>
      <dgm:t>
        <a:bodyPr/>
        <a:lstStyle/>
        <a:p>
          <a:endParaRPr lang="en-US"/>
        </a:p>
      </dgm:t>
    </dgm:pt>
    <dgm:pt modelId="{B140E5CB-38C3-47DC-8150-0DC8FBF24DA1}">
      <dgm:prSet phldrT="[Text]"/>
      <dgm:spPr/>
      <dgm:t>
        <a:bodyPr/>
        <a:lstStyle/>
        <a:p>
          <a:endParaRPr lang="en-US" dirty="0"/>
        </a:p>
      </dgm:t>
    </dgm:pt>
    <dgm:pt modelId="{14A6A6A4-8C4B-4F19-A8A5-CB75C900140F}" type="parTrans" cxnId="{9C8F6E23-723A-405F-AB49-18D1878324B4}">
      <dgm:prSet/>
      <dgm:spPr/>
      <dgm:t>
        <a:bodyPr/>
        <a:lstStyle/>
        <a:p>
          <a:endParaRPr lang="en-US"/>
        </a:p>
      </dgm:t>
    </dgm:pt>
    <dgm:pt modelId="{5F6518DF-944C-49B6-B0DF-D7230FEA8B54}" type="sibTrans" cxnId="{9C8F6E23-723A-405F-AB49-18D1878324B4}">
      <dgm:prSet/>
      <dgm:spPr/>
      <dgm:t>
        <a:bodyPr/>
        <a:lstStyle/>
        <a:p>
          <a:endParaRPr lang="en-US"/>
        </a:p>
      </dgm:t>
    </dgm:pt>
    <dgm:pt modelId="{1C305222-7499-4E48-92B1-2B47B061DDF0}">
      <dgm:prSet phldrT="[Text]"/>
      <dgm:spPr/>
      <dgm:t>
        <a:bodyPr/>
        <a:lstStyle/>
        <a:p>
          <a:endParaRPr lang="en-US" dirty="0"/>
        </a:p>
      </dgm:t>
    </dgm:pt>
    <dgm:pt modelId="{FA524EB7-A8C9-4F90-9A21-97B441495681}" type="parTrans" cxnId="{97F57D0C-3135-4117-8679-6A3EE6940FD3}">
      <dgm:prSet/>
      <dgm:spPr/>
      <dgm:t>
        <a:bodyPr/>
        <a:lstStyle/>
        <a:p>
          <a:endParaRPr lang="en-US"/>
        </a:p>
      </dgm:t>
    </dgm:pt>
    <dgm:pt modelId="{C602A241-16AD-4FC0-9AA4-FDF3D7B66B5A}" type="sibTrans" cxnId="{97F57D0C-3135-4117-8679-6A3EE6940FD3}">
      <dgm:prSet/>
      <dgm:spPr/>
      <dgm:t>
        <a:bodyPr/>
        <a:lstStyle/>
        <a:p>
          <a:endParaRPr lang="en-US"/>
        </a:p>
      </dgm:t>
    </dgm:pt>
    <dgm:pt modelId="{02AE918A-1386-4D6B-9427-41CDC2B3C5B6}">
      <dgm:prSet phldrT="[Text]"/>
      <dgm:spPr/>
      <dgm:t>
        <a:bodyPr/>
        <a:lstStyle/>
        <a:p>
          <a:endParaRPr lang="en-US" dirty="0"/>
        </a:p>
      </dgm:t>
    </dgm:pt>
    <dgm:pt modelId="{3A8AECCC-A768-4E8B-B238-2A34441DE9BC}" type="parTrans" cxnId="{96EC7CA3-6BC8-4E4A-A528-1DA45C68A589}">
      <dgm:prSet/>
      <dgm:spPr/>
      <dgm:t>
        <a:bodyPr/>
        <a:lstStyle/>
        <a:p>
          <a:endParaRPr lang="en-US"/>
        </a:p>
      </dgm:t>
    </dgm:pt>
    <dgm:pt modelId="{C38A38CB-3CD7-4654-AD57-F0ED40D8EC3C}" type="sibTrans" cxnId="{96EC7CA3-6BC8-4E4A-A528-1DA45C68A589}">
      <dgm:prSet/>
      <dgm:spPr/>
      <dgm:t>
        <a:bodyPr/>
        <a:lstStyle/>
        <a:p>
          <a:endParaRPr lang="en-US"/>
        </a:p>
      </dgm:t>
    </dgm:pt>
    <dgm:pt modelId="{2EFDA8A8-B146-40E4-A400-A0E52A17DA1B}">
      <dgm:prSet phldrT="[Text]"/>
      <dgm:spPr/>
      <dgm:t>
        <a:bodyPr/>
        <a:lstStyle/>
        <a:p>
          <a:endParaRPr lang="en-US" dirty="0"/>
        </a:p>
      </dgm:t>
    </dgm:pt>
    <dgm:pt modelId="{CFCCC433-69EE-4BE2-9F38-511FCBAB6978}" type="parTrans" cxnId="{EB48D57E-69D3-4C6D-AF1A-A3010F0D2558}">
      <dgm:prSet/>
      <dgm:spPr/>
      <dgm:t>
        <a:bodyPr/>
        <a:lstStyle/>
        <a:p>
          <a:endParaRPr lang="en-US"/>
        </a:p>
      </dgm:t>
    </dgm:pt>
    <dgm:pt modelId="{7D028348-4B2A-4E20-B9A6-0C8C06210425}" type="sibTrans" cxnId="{EB48D57E-69D3-4C6D-AF1A-A3010F0D2558}">
      <dgm:prSet/>
      <dgm:spPr/>
      <dgm:t>
        <a:bodyPr/>
        <a:lstStyle/>
        <a:p>
          <a:endParaRPr lang="en-US"/>
        </a:p>
      </dgm:t>
    </dgm:pt>
    <dgm:pt modelId="{5B1CDEA4-0ED7-49EF-A917-9F5DB5E00224}">
      <dgm:prSet phldrT="[Text]"/>
      <dgm:spPr/>
      <dgm:t>
        <a:bodyPr/>
        <a:lstStyle/>
        <a:p>
          <a:endParaRPr lang="en-US" dirty="0"/>
        </a:p>
      </dgm:t>
    </dgm:pt>
    <dgm:pt modelId="{3D5B18EF-4803-49D4-844C-B2F3D245D882}" type="parTrans" cxnId="{71EBE893-439E-4054-94C3-50556C605EE9}">
      <dgm:prSet/>
      <dgm:spPr/>
      <dgm:t>
        <a:bodyPr/>
        <a:lstStyle/>
        <a:p>
          <a:endParaRPr lang="en-US"/>
        </a:p>
      </dgm:t>
    </dgm:pt>
    <dgm:pt modelId="{592E5F53-92CA-4669-9991-F7E20D0EFA4A}" type="sibTrans" cxnId="{71EBE893-439E-4054-94C3-50556C605EE9}">
      <dgm:prSet/>
      <dgm:spPr/>
      <dgm:t>
        <a:bodyPr/>
        <a:lstStyle/>
        <a:p>
          <a:endParaRPr lang="en-US"/>
        </a:p>
      </dgm:t>
    </dgm:pt>
    <dgm:pt modelId="{2080C0C8-4201-4F5B-A757-5DA6AA8C4A70}">
      <dgm:prSet phldrT="[Text]"/>
      <dgm:spPr/>
      <dgm:t>
        <a:bodyPr/>
        <a:lstStyle/>
        <a:p>
          <a:endParaRPr lang="en-US" dirty="0"/>
        </a:p>
      </dgm:t>
    </dgm:pt>
    <dgm:pt modelId="{C6207DE2-327A-41A0-8132-B40BFBEB2CF6}" type="parTrans" cxnId="{7BE43586-86C7-46DC-B3B0-A3277B34AF56}">
      <dgm:prSet/>
      <dgm:spPr/>
      <dgm:t>
        <a:bodyPr/>
        <a:lstStyle/>
        <a:p>
          <a:endParaRPr lang="en-US"/>
        </a:p>
      </dgm:t>
    </dgm:pt>
    <dgm:pt modelId="{F8D8E0B1-9D33-47F4-B001-58E882479433}" type="sibTrans" cxnId="{7BE43586-86C7-46DC-B3B0-A3277B34AF56}">
      <dgm:prSet/>
      <dgm:spPr/>
      <dgm:t>
        <a:bodyPr/>
        <a:lstStyle/>
        <a:p>
          <a:endParaRPr lang="en-US"/>
        </a:p>
      </dgm:t>
    </dgm:pt>
    <dgm:pt modelId="{F0F1B8D6-9308-44B6-A0A4-76C3ED202EF2}">
      <dgm:prSet phldrT="[Text]"/>
      <dgm:spPr/>
      <dgm:t>
        <a:bodyPr/>
        <a:lstStyle/>
        <a:p>
          <a:endParaRPr lang="en-US" dirty="0"/>
        </a:p>
      </dgm:t>
    </dgm:pt>
    <dgm:pt modelId="{52A94C3B-2A29-47ED-96E4-6CB1E1D8A3C9}" type="parTrans" cxnId="{97E0B456-C901-4829-83EB-ED299D5275F2}">
      <dgm:prSet/>
      <dgm:spPr/>
      <dgm:t>
        <a:bodyPr/>
        <a:lstStyle/>
        <a:p>
          <a:endParaRPr lang="en-US"/>
        </a:p>
      </dgm:t>
    </dgm:pt>
    <dgm:pt modelId="{1376C5AE-C78A-431F-9D04-0DA0C8C95948}" type="sibTrans" cxnId="{97E0B456-C901-4829-83EB-ED299D5275F2}">
      <dgm:prSet/>
      <dgm:spPr/>
      <dgm:t>
        <a:bodyPr/>
        <a:lstStyle/>
        <a:p>
          <a:endParaRPr lang="en-US"/>
        </a:p>
      </dgm:t>
    </dgm:pt>
    <dgm:pt modelId="{A2ADE716-DC41-4BF3-A002-5ED049831AFD}">
      <dgm:prSet phldrT="[Text]"/>
      <dgm:spPr/>
      <dgm:t>
        <a:bodyPr/>
        <a:lstStyle/>
        <a:p>
          <a:endParaRPr lang="en-US" dirty="0"/>
        </a:p>
      </dgm:t>
    </dgm:pt>
    <dgm:pt modelId="{40EA730F-101C-4E57-9885-996DDAD9E1C6}" type="parTrans" cxnId="{4BDA25FF-7CE0-48B1-A1D5-D99496820E4A}">
      <dgm:prSet/>
      <dgm:spPr/>
      <dgm:t>
        <a:bodyPr/>
        <a:lstStyle/>
        <a:p>
          <a:endParaRPr lang="en-US"/>
        </a:p>
      </dgm:t>
    </dgm:pt>
    <dgm:pt modelId="{02B9CAE0-46A7-4A1D-87E3-6061CF940352}" type="sibTrans" cxnId="{4BDA25FF-7CE0-48B1-A1D5-D99496820E4A}">
      <dgm:prSet/>
      <dgm:spPr/>
      <dgm:t>
        <a:bodyPr/>
        <a:lstStyle/>
        <a:p>
          <a:endParaRPr lang="en-US"/>
        </a:p>
      </dgm:t>
    </dgm:pt>
    <dgm:pt modelId="{1E0BC873-D405-42CA-9499-3FF46E9DD95C}">
      <dgm:prSet phldrT="[Text]"/>
      <dgm:spPr/>
      <dgm:t>
        <a:bodyPr/>
        <a:lstStyle/>
        <a:p>
          <a:endParaRPr lang="en-US" dirty="0"/>
        </a:p>
      </dgm:t>
    </dgm:pt>
    <dgm:pt modelId="{405BE297-3875-47E4-B053-6FA5D0877ACB}" type="parTrans" cxnId="{5B1F5280-DE24-4ADC-9416-177BD1724BE5}">
      <dgm:prSet/>
      <dgm:spPr/>
      <dgm:t>
        <a:bodyPr/>
        <a:lstStyle/>
        <a:p>
          <a:endParaRPr lang="en-US"/>
        </a:p>
      </dgm:t>
    </dgm:pt>
    <dgm:pt modelId="{A999CDA5-5E33-4C60-8E22-63EE842F9584}" type="sibTrans" cxnId="{5B1F5280-DE24-4ADC-9416-177BD1724BE5}">
      <dgm:prSet/>
      <dgm:spPr/>
      <dgm:t>
        <a:bodyPr/>
        <a:lstStyle/>
        <a:p>
          <a:endParaRPr lang="en-US"/>
        </a:p>
      </dgm:t>
    </dgm:pt>
    <dgm:pt modelId="{ED5D09D0-8341-4F83-98A8-A86C16F88AE2}">
      <dgm:prSet phldrT="[Text]"/>
      <dgm:spPr/>
      <dgm:t>
        <a:bodyPr/>
        <a:lstStyle/>
        <a:p>
          <a:endParaRPr lang="en-US" dirty="0"/>
        </a:p>
      </dgm:t>
    </dgm:pt>
    <dgm:pt modelId="{D383DFFB-7E81-4CA5-BB7C-508235FD5FD4}" type="parTrans" cxnId="{226E652D-88C2-4D7A-84A5-E5603CE0768F}">
      <dgm:prSet/>
      <dgm:spPr/>
      <dgm:t>
        <a:bodyPr/>
        <a:lstStyle/>
        <a:p>
          <a:endParaRPr lang="en-US"/>
        </a:p>
      </dgm:t>
    </dgm:pt>
    <dgm:pt modelId="{500C1E1A-43C6-47E7-975A-178E5C400905}" type="sibTrans" cxnId="{226E652D-88C2-4D7A-84A5-E5603CE0768F}">
      <dgm:prSet/>
      <dgm:spPr/>
      <dgm:t>
        <a:bodyPr/>
        <a:lstStyle/>
        <a:p>
          <a:endParaRPr lang="en-US"/>
        </a:p>
      </dgm:t>
    </dgm:pt>
    <dgm:pt modelId="{8EC310A0-EE02-480F-8CE4-473A2304E4F9}">
      <dgm:prSet phldrT="[Text]"/>
      <dgm:spPr/>
      <dgm:t>
        <a:bodyPr/>
        <a:lstStyle/>
        <a:p>
          <a:endParaRPr lang="en-US" dirty="0"/>
        </a:p>
      </dgm:t>
    </dgm:pt>
    <dgm:pt modelId="{D7450315-FADC-4927-8382-CAAA3A82D878}" type="parTrans" cxnId="{4E55BED5-29E9-454A-9147-67FC521A8A19}">
      <dgm:prSet/>
      <dgm:spPr/>
      <dgm:t>
        <a:bodyPr/>
        <a:lstStyle/>
        <a:p>
          <a:endParaRPr lang="en-US"/>
        </a:p>
      </dgm:t>
    </dgm:pt>
    <dgm:pt modelId="{181984A2-0B8B-4508-A418-271F15BAE92E}" type="sibTrans" cxnId="{4E55BED5-29E9-454A-9147-67FC521A8A19}">
      <dgm:prSet/>
      <dgm:spPr/>
      <dgm:t>
        <a:bodyPr/>
        <a:lstStyle/>
        <a:p>
          <a:endParaRPr lang="en-US"/>
        </a:p>
      </dgm:t>
    </dgm:pt>
    <dgm:pt modelId="{0E15C633-2CF5-4B7A-8112-7538B3401854}">
      <dgm:prSet phldrT="[Text]"/>
      <dgm:spPr/>
      <dgm:t>
        <a:bodyPr/>
        <a:lstStyle/>
        <a:p>
          <a:endParaRPr lang="en-US" dirty="0"/>
        </a:p>
      </dgm:t>
    </dgm:pt>
    <dgm:pt modelId="{5EBE5EEC-0DBF-4A86-A41D-F7B504460B8C}" type="parTrans" cxnId="{0C07E0E8-1FE6-4316-A5F7-D7BFC7EBD0D0}">
      <dgm:prSet/>
      <dgm:spPr/>
      <dgm:t>
        <a:bodyPr/>
        <a:lstStyle/>
        <a:p>
          <a:endParaRPr lang="en-US"/>
        </a:p>
      </dgm:t>
    </dgm:pt>
    <dgm:pt modelId="{21EC41FC-1F43-436F-9B78-FCC5B8CFEC1C}" type="sibTrans" cxnId="{0C07E0E8-1FE6-4316-A5F7-D7BFC7EBD0D0}">
      <dgm:prSet/>
      <dgm:spPr/>
      <dgm:t>
        <a:bodyPr/>
        <a:lstStyle/>
        <a:p>
          <a:endParaRPr lang="en-US"/>
        </a:p>
      </dgm:t>
    </dgm:pt>
    <dgm:pt modelId="{1A24AD43-54FE-4D50-9F77-0F1BC5CD1FF8}">
      <dgm:prSet phldrT="[Text]"/>
      <dgm:spPr/>
      <dgm:t>
        <a:bodyPr/>
        <a:lstStyle/>
        <a:p>
          <a:endParaRPr lang="en-US" dirty="0"/>
        </a:p>
      </dgm:t>
    </dgm:pt>
    <dgm:pt modelId="{DBB246BD-D019-488B-A27B-BEF7A86B7F43}" type="parTrans" cxnId="{026736EA-F01F-4BC9-9DE6-2BE20B2EC4FC}">
      <dgm:prSet/>
      <dgm:spPr/>
      <dgm:t>
        <a:bodyPr/>
        <a:lstStyle/>
        <a:p>
          <a:endParaRPr lang="en-US"/>
        </a:p>
      </dgm:t>
    </dgm:pt>
    <dgm:pt modelId="{7901C47F-8364-46C3-AF56-14119A685E38}" type="sibTrans" cxnId="{026736EA-F01F-4BC9-9DE6-2BE20B2EC4FC}">
      <dgm:prSet/>
      <dgm:spPr/>
      <dgm:t>
        <a:bodyPr/>
        <a:lstStyle/>
        <a:p>
          <a:endParaRPr lang="en-US"/>
        </a:p>
      </dgm:t>
    </dgm:pt>
    <dgm:pt modelId="{D7939EEC-B030-4108-BB47-6B737B03CB37}">
      <dgm:prSet phldrT="[Text]"/>
      <dgm:spPr/>
      <dgm:t>
        <a:bodyPr/>
        <a:lstStyle/>
        <a:p>
          <a:endParaRPr lang="en-US" dirty="0"/>
        </a:p>
      </dgm:t>
    </dgm:pt>
    <dgm:pt modelId="{011243E5-00D4-4BC6-8EFE-7D4CD1DE038F}" type="parTrans" cxnId="{AEC35C46-D25B-42D9-B0FC-B12C85EA797F}">
      <dgm:prSet/>
      <dgm:spPr/>
      <dgm:t>
        <a:bodyPr/>
        <a:lstStyle/>
        <a:p>
          <a:endParaRPr lang="en-US"/>
        </a:p>
      </dgm:t>
    </dgm:pt>
    <dgm:pt modelId="{CE9ECE7E-DAC8-4BD0-B6F4-B1A1E0D646ED}" type="sibTrans" cxnId="{AEC35C46-D25B-42D9-B0FC-B12C85EA797F}">
      <dgm:prSet/>
      <dgm:spPr/>
      <dgm:t>
        <a:bodyPr/>
        <a:lstStyle/>
        <a:p>
          <a:endParaRPr lang="en-US"/>
        </a:p>
      </dgm:t>
    </dgm:pt>
    <dgm:pt modelId="{712F83B4-9666-4E96-BBDE-88AD6C22D878}">
      <dgm:prSet phldrT="[Text]"/>
      <dgm:spPr/>
      <dgm:t>
        <a:bodyPr/>
        <a:lstStyle/>
        <a:p>
          <a:endParaRPr lang="en-US" dirty="0"/>
        </a:p>
      </dgm:t>
    </dgm:pt>
    <dgm:pt modelId="{62CC4628-643A-4593-989E-E38591058E02}" type="parTrans" cxnId="{7008CCC7-E0A2-45E4-A458-4899712AE948}">
      <dgm:prSet/>
      <dgm:spPr/>
      <dgm:t>
        <a:bodyPr/>
        <a:lstStyle/>
        <a:p>
          <a:endParaRPr lang="en-US"/>
        </a:p>
      </dgm:t>
    </dgm:pt>
    <dgm:pt modelId="{B602ED5F-A6D9-41BC-941E-07CBEEA7B3F2}" type="sibTrans" cxnId="{7008CCC7-E0A2-45E4-A458-4899712AE948}">
      <dgm:prSet/>
      <dgm:spPr/>
      <dgm:t>
        <a:bodyPr/>
        <a:lstStyle/>
        <a:p>
          <a:endParaRPr lang="en-US"/>
        </a:p>
      </dgm:t>
    </dgm:pt>
    <dgm:pt modelId="{C5FAD2DA-74D9-4F3E-847D-D4ADA671BEFC}">
      <dgm:prSet phldrT="[Text]"/>
      <dgm:spPr/>
      <dgm:t>
        <a:bodyPr/>
        <a:lstStyle/>
        <a:p>
          <a:endParaRPr lang="en-US" dirty="0"/>
        </a:p>
      </dgm:t>
    </dgm:pt>
    <dgm:pt modelId="{6D7953F9-6982-42FE-952C-D74CADC6AA8E}" type="parTrans" cxnId="{EA61DC0F-2F94-4ACF-B1E4-34CE398B3E5B}">
      <dgm:prSet/>
      <dgm:spPr/>
      <dgm:t>
        <a:bodyPr/>
        <a:lstStyle/>
        <a:p>
          <a:endParaRPr lang="en-US"/>
        </a:p>
      </dgm:t>
    </dgm:pt>
    <dgm:pt modelId="{661D08F9-FE79-4BB3-A7BD-447FF998F4ED}" type="sibTrans" cxnId="{EA61DC0F-2F94-4ACF-B1E4-34CE398B3E5B}">
      <dgm:prSet/>
      <dgm:spPr/>
      <dgm:t>
        <a:bodyPr/>
        <a:lstStyle/>
        <a:p>
          <a:endParaRPr lang="en-US"/>
        </a:p>
      </dgm:t>
    </dgm:pt>
    <dgm:pt modelId="{2D3874DC-59DC-46B3-94F0-B4BF46BD1202}">
      <dgm:prSet phldrT="[Text]"/>
      <dgm:spPr/>
      <dgm:t>
        <a:bodyPr/>
        <a:lstStyle/>
        <a:p>
          <a:endParaRPr lang="en-US" dirty="0"/>
        </a:p>
      </dgm:t>
    </dgm:pt>
    <dgm:pt modelId="{B2CD255E-F949-4D51-A1DB-B3AE6D867F4E}" type="parTrans" cxnId="{70861ADF-1357-4BBD-B2C1-E76A3742969E}">
      <dgm:prSet/>
      <dgm:spPr/>
      <dgm:t>
        <a:bodyPr/>
        <a:lstStyle/>
        <a:p>
          <a:endParaRPr lang="en-US"/>
        </a:p>
      </dgm:t>
    </dgm:pt>
    <dgm:pt modelId="{9A71BCED-A5B0-4D73-A318-BD3CCF141F22}" type="sibTrans" cxnId="{70861ADF-1357-4BBD-B2C1-E76A3742969E}">
      <dgm:prSet/>
      <dgm:spPr/>
      <dgm:t>
        <a:bodyPr/>
        <a:lstStyle/>
        <a:p>
          <a:endParaRPr lang="en-US"/>
        </a:p>
      </dgm:t>
    </dgm:pt>
    <dgm:pt modelId="{86B4C554-E8B3-47E0-88A0-C8547211B6F6}">
      <dgm:prSet phldrT="[Text]"/>
      <dgm:spPr/>
      <dgm:t>
        <a:bodyPr/>
        <a:lstStyle/>
        <a:p>
          <a:endParaRPr lang="en-US" dirty="0"/>
        </a:p>
      </dgm:t>
    </dgm:pt>
    <dgm:pt modelId="{01F6E4B9-DBB7-488A-948E-571BB97484D8}" type="parTrans" cxnId="{CD4CA748-1E15-484D-970A-6C6B7AD1D284}">
      <dgm:prSet/>
      <dgm:spPr/>
      <dgm:t>
        <a:bodyPr/>
        <a:lstStyle/>
        <a:p>
          <a:endParaRPr lang="en-US"/>
        </a:p>
      </dgm:t>
    </dgm:pt>
    <dgm:pt modelId="{3C6FA823-2511-4F7B-ADDA-B1A0637BBACA}" type="sibTrans" cxnId="{CD4CA748-1E15-484D-970A-6C6B7AD1D284}">
      <dgm:prSet/>
      <dgm:spPr/>
      <dgm:t>
        <a:bodyPr/>
        <a:lstStyle/>
        <a:p>
          <a:endParaRPr lang="en-US"/>
        </a:p>
      </dgm:t>
    </dgm:pt>
    <dgm:pt modelId="{FB386B0F-CD9E-4242-A00E-8073C410CE81}" type="pres">
      <dgm:prSet presAssocID="{D63822F5-4C2A-45B8-B707-F9572F0A59AF}" presName="Name0" presStyleCnt="0">
        <dgm:presLayoutVars>
          <dgm:chPref val="1"/>
          <dgm:dir/>
          <dgm:animOne val="branch"/>
          <dgm:animLvl val="lvl"/>
          <dgm:resizeHandles/>
        </dgm:presLayoutVars>
      </dgm:prSet>
      <dgm:spPr/>
      <dgm:t>
        <a:bodyPr/>
        <a:lstStyle/>
        <a:p>
          <a:endParaRPr lang="en-GB"/>
        </a:p>
      </dgm:t>
    </dgm:pt>
    <dgm:pt modelId="{2FB2A6A3-F4F2-4933-97F8-562095342E7D}" type="pres">
      <dgm:prSet presAssocID="{9F4AA1EA-BF9E-4456-8743-80C4712862B5}" presName="vertOne" presStyleCnt="0"/>
      <dgm:spPr/>
    </dgm:pt>
    <dgm:pt modelId="{CDE803F4-7C41-45EA-B3E1-8D1715C5F2A7}" type="pres">
      <dgm:prSet presAssocID="{9F4AA1EA-BF9E-4456-8743-80C4712862B5}" presName="txOne" presStyleLbl="node0" presStyleIdx="0" presStyleCnt="1">
        <dgm:presLayoutVars>
          <dgm:chPref val="3"/>
        </dgm:presLayoutVars>
      </dgm:prSet>
      <dgm:spPr/>
      <dgm:t>
        <a:bodyPr/>
        <a:lstStyle/>
        <a:p>
          <a:endParaRPr lang="en-GB"/>
        </a:p>
      </dgm:t>
    </dgm:pt>
    <dgm:pt modelId="{E78A5DEB-0A3C-48FC-8D1B-CC91CF68ED15}" type="pres">
      <dgm:prSet presAssocID="{9F4AA1EA-BF9E-4456-8743-80C4712862B5}" presName="parTransOne" presStyleCnt="0"/>
      <dgm:spPr/>
    </dgm:pt>
    <dgm:pt modelId="{E07A4F4A-E5D5-4AA9-B826-3A92720E966F}" type="pres">
      <dgm:prSet presAssocID="{9F4AA1EA-BF9E-4456-8743-80C4712862B5}" presName="horzOne" presStyleCnt="0"/>
      <dgm:spPr/>
    </dgm:pt>
    <dgm:pt modelId="{7AAA97AB-9808-489D-B6A3-C8420602AA41}" type="pres">
      <dgm:prSet presAssocID="{2CEEE17C-8051-407E-ADF1-7C14F492BFF0}" presName="vertTwo" presStyleCnt="0"/>
      <dgm:spPr/>
    </dgm:pt>
    <dgm:pt modelId="{08F6F997-9F3E-43F6-BB45-3BFAD887D839}" type="pres">
      <dgm:prSet presAssocID="{2CEEE17C-8051-407E-ADF1-7C14F492BFF0}" presName="txTwo" presStyleLbl="node2" presStyleIdx="0" presStyleCnt="3">
        <dgm:presLayoutVars>
          <dgm:chPref val="3"/>
        </dgm:presLayoutVars>
      </dgm:prSet>
      <dgm:spPr/>
      <dgm:t>
        <a:bodyPr/>
        <a:lstStyle/>
        <a:p>
          <a:endParaRPr lang="en-GB"/>
        </a:p>
      </dgm:t>
    </dgm:pt>
    <dgm:pt modelId="{09FC838E-136D-4900-BEB0-5C3F93C0D820}" type="pres">
      <dgm:prSet presAssocID="{2CEEE17C-8051-407E-ADF1-7C14F492BFF0}" presName="parTransTwo" presStyleCnt="0"/>
      <dgm:spPr/>
    </dgm:pt>
    <dgm:pt modelId="{35E4CC42-5DCD-40F2-A94F-07EFFA59076C}" type="pres">
      <dgm:prSet presAssocID="{2CEEE17C-8051-407E-ADF1-7C14F492BFF0}" presName="horzTwo" presStyleCnt="0"/>
      <dgm:spPr/>
    </dgm:pt>
    <dgm:pt modelId="{E6251084-818C-468E-BD8E-2C416F0BD653}" type="pres">
      <dgm:prSet presAssocID="{02AE918A-1386-4D6B-9427-41CDC2B3C5B6}" presName="vertThree" presStyleCnt="0"/>
      <dgm:spPr/>
    </dgm:pt>
    <dgm:pt modelId="{CE9A0569-4057-450A-8D2A-1C85B932EF1F}" type="pres">
      <dgm:prSet presAssocID="{02AE918A-1386-4D6B-9427-41CDC2B3C5B6}" presName="txThree" presStyleLbl="node3" presStyleIdx="0" presStyleCnt="17">
        <dgm:presLayoutVars>
          <dgm:chPref val="3"/>
        </dgm:presLayoutVars>
      </dgm:prSet>
      <dgm:spPr/>
      <dgm:t>
        <a:bodyPr/>
        <a:lstStyle/>
        <a:p>
          <a:endParaRPr lang="en-GB"/>
        </a:p>
      </dgm:t>
    </dgm:pt>
    <dgm:pt modelId="{7530796E-F036-475E-86B0-500C16A6EF89}" type="pres">
      <dgm:prSet presAssocID="{02AE918A-1386-4D6B-9427-41CDC2B3C5B6}" presName="horzThree" presStyleCnt="0"/>
      <dgm:spPr/>
    </dgm:pt>
    <dgm:pt modelId="{40A62EA3-A4E1-4A13-A810-93BB0F138850}" type="pres">
      <dgm:prSet presAssocID="{C38A38CB-3CD7-4654-AD57-F0ED40D8EC3C}" presName="sibSpaceThree" presStyleCnt="0"/>
      <dgm:spPr/>
    </dgm:pt>
    <dgm:pt modelId="{055C03C6-05BA-4D7C-A9E1-72BD80C7F147}" type="pres">
      <dgm:prSet presAssocID="{2EFDA8A8-B146-40E4-A400-A0E52A17DA1B}" presName="vertThree" presStyleCnt="0"/>
      <dgm:spPr/>
    </dgm:pt>
    <dgm:pt modelId="{9A391846-3144-4742-B50D-C2D9A4E05571}" type="pres">
      <dgm:prSet presAssocID="{2EFDA8A8-B146-40E4-A400-A0E52A17DA1B}" presName="txThree" presStyleLbl="node3" presStyleIdx="1" presStyleCnt="17">
        <dgm:presLayoutVars>
          <dgm:chPref val="3"/>
        </dgm:presLayoutVars>
      </dgm:prSet>
      <dgm:spPr/>
      <dgm:t>
        <a:bodyPr/>
        <a:lstStyle/>
        <a:p>
          <a:endParaRPr lang="en-GB"/>
        </a:p>
      </dgm:t>
    </dgm:pt>
    <dgm:pt modelId="{6BC73F15-BCAD-4039-A3EB-98432BE70C23}" type="pres">
      <dgm:prSet presAssocID="{2EFDA8A8-B146-40E4-A400-A0E52A17DA1B}" presName="horzThree" presStyleCnt="0"/>
      <dgm:spPr/>
    </dgm:pt>
    <dgm:pt modelId="{39E03209-BEA8-4335-82E9-C42A9F1DA631}" type="pres">
      <dgm:prSet presAssocID="{7D028348-4B2A-4E20-B9A6-0C8C06210425}" presName="sibSpaceThree" presStyleCnt="0"/>
      <dgm:spPr/>
    </dgm:pt>
    <dgm:pt modelId="{C64AB4CB-3B76-4EDC-BB0F-7A2EB11D6694}" type="pres">
      <dgm:prSet presAssocID="{5B1CDEA4-0ED7-49EF-A917-9F5DB5E00224}" presName="vertThree" presStyleCnt="0"/>
      <dgm:spPr/>
    </dgm:pt>
    <dgm:pt modelId="{14EDA97C-51DB-48F4-9119-DECADD4F38A0}" type="pres">
      <dgm:prSet presAssocID="{5B1CDEA4-0ED7-49EF-A917-9F5DB5E00224}" presName="txThree" presStyleLbl="node3" presStyleIdx="2" presStyleCnt="17">
        <dgm:presLayoutVars>
          <dgm:chPref val="3"/>
        </dgm:presLayoutVars>
      </dgm:prSet>
      <dgm:spPr/>
      <dgm:t>
        <a:bodyPr/>
        <a:lstStyle/>
        <a:p>
          <a:endParaRPr lang="en-GB"/>
        </a:p>
      </dgm:t>
    </dgm:pt>
    <dgm:pt modelId="{F9E7EE70-B76F-4934-BE50-AB61CC294C68}" type="pres">
      <dgm:prSet presAssocID="{5B1CDEA4-0ED7-49EF-A917-9F5DB5E00224}" presName="horzThree" presStyleCnt="0"/>
      <dgm:spPr/>
    </dgm:pt>
    <dgm:pt modelId="{435AA991-2F5E-41B9-8A0C-172641E9398B}" type="pres">
      <dgm:prSet presAssocID="{592E5F53-92CA-4669-9991-F7E20D0EFA4A}" presName="sibSpaceThree" presStyleCnt="0"/>
      <dgm:spPr/>
    </dgm:pt>
    <dgm:pt modelId="{4474DEFB-8B37-44DC-833E-339E6A6BD041}" type="pres">
      <dgm:prSet presAssocID="{2080C0C8-4201-4F5B-A757-5DA6AA8C4A70}" presName="vertThree" presStyleCnt="0"/>
      <dgm:spPr/>
    </dgm:pt>
    <dgm:pt modelId="{CEAA405D-90FD-4EF5-BE91-4638A2E76EF4}" type="pres">
      <dgm:prSet presAssocID="{2080C0C8-4201-4F5B-A757-5DA6AA8C4A70}" presName="txThree" presStyleLbl="node3" presStyleIdx="3" presStyleCnt="17">
        <dgm:presLayoutVars>
          <dgm:chPref val="3"/>
        </dgm:presLayoutVars>
      </dgm:prSet>
      <dgm:spPr/>
      <dgm:t>
        <a:bodyPr/>
        <a:lstStyle/>
        <a:p>
          <a:endParaRPr lang="en-GB"/>
        </a:p>
      </dgm:t>
    </dgm:pt>
    <dgm:pt modelId="{68044435-4E1F-4405-B2D8-FE8E56066F92}" type="pres">
      <dgm:prSet presAssocID="{2080C0C8-4201-4F5B-A757-5DA6AA8C4A70}" presName="horzThree" presStyleCnt="0"/>
      <dgm:spPr/>
    </dgm:pt>
    <dgm:pt modelId="{45E099DC-FB9B-4C91-B210-0A6CE84B53FC}" type="pres">
      <dgm:prSet presAssocID="{F8D8E0B1-9D33-47F4-B001-58E882479433}" presName="sibSpaceThree" presStyleCnt="0"/>
      <dgm:spPr/>
    </dgm:pt>
    <dgm:pt modelId="{F9ADC296-8DDE-4DEE-9C72-8A9E5F117267}" type="pres">
      <dgm:prSet presAssocID="{F0F1B8D6-9308-44B6-A0A4-76C3ED202EF2}" presName="vertThree" presStyleCnt="0"/>
      <dgm:spPr/>
    </dgm:pt>
    <dgm:pt modelId="{9CE82D14-D644-4403-8ACC-AD7F789AF920}" type="pres">
      <dgm:prSet presAssocID="{F0F1B8D6-9308-44B6-A0A4-76C3ED202EF2}" presName="txThree" presStyleLbl="node3" presStyleIdx="4" presStyleCnt="17">
        <dgm:presLayoutVars>
          <dgm:chPref val="3"/>
        </dgm:presLayoutVars>
      </dgm:prSet>
      <dgm:spPr/>
      <dgm:t>
        <a:bodyPr/>
        <a:lstStyle/>
        <a:p>
          <a:endParaRPr lang="en-GB"/>
        </a:p>
      </dgm:t>
    </dgm:pt>
    <dgm:pt modelId="{3E76DA82-2FAB-4E9F-BD36-05C6CF60B976}" type="pres">
      <dgm:prSet presAssocID="{F0F1B8D6-9308-44B6-A0A4-76C3ED202EF2}" presName="horzThree" presStyleCnt="0"/>
      <dgm:spPr/>
    </dgm:pt>
    <dgm:pt modelId="{589B2265-A09C-455B-9879-B31F15AC464B}" type="pres">
      <dgm:prSet presAssocID="{1376C5AE-C78A-431F-9D04-0DA0C8C95948}" presName="sibSpaceThree" presStyleCnt="0"/>
      <dgm:spPr/>
    </dgm:pt>
    <dgm:pt modelId="{0FCB06EE-EFBC-438B-9CC1-EA96D1C9706F}" type="pres">
      <dgm:prSet presAssocID="{1C305222-7499-4E48-92B1-2B47B061DDF0}" presName="vertThree" presStyleCnt="0"/>
      <dgm:spPr/>
    </dgm:pt>
    <dgm:pt modelId="{D2F0EE18-914A-4587-881F-3224867675F7}" type="pres">
      <dgm:prSet presAssocID="{1C305222-7499-4E48-92B1-2B47B061DDF0}" presName="txThree" presStyleLbl="node3" presStyleIdx="5" presStyleCnt="17">
        <dgm:presLayoutVars>
          <dgm:chPref val="3"/>
        </dgm:presLayoutVars>
      </dgm:prSet>
      <dgm:spPr/>
      <dgm:t>
        <a:bodyPr/>
        <a:lstStyle/>
        <a:p>
          <a:endParaRPr lang="en-GB"/>
        </a:p>
      </dgm:t>
    </dgm:pt>
    <dgm:pt modelId="{0A176149-A45F-4D81-B0E6-9AD6D096752B}" type="pres">
      <dgm:prSet presAssocID="{1C305222-7499-4E48-92B1-2B47B061DDF0}" presName="horzThree" presStyleCnt="0"/>
      <dgm:spPr/>
    </dgm:pt>
    <dgm:pt modelId="{4B6658F9-BAF5-47AD-B99A-F1D71EE546AE}" type="pres">
      <dgm:prSet presAssocID="{FB1F5345-A9C6-4A26-B893-B0591CDCDEE3}" presName="sibSpaceTwo" presStyleCnt="0"/>
      <dgm:spPr/>
    </dgm:pt>
    <dgm:pt modelId="{316DCD29-F8C2-440D-B8A3-9CFC6E4DEF24}" type="pres">
      <dgm:prSet presAssocID="{54F2732C-1DD1-42B7-B963-9EF46EAEBBC0}" presName="vertTwo" presStyleCnt="0"/>
      <dgm:spPr/>
    </dgm:pt>
    <dgm:pt modelId="{05720542-C8E5-4D47-A75A-62AEF72295E4}" type="pres">
      <dgm:prSet presAssocID="{54F2732C-1DD1-42B7-B963-9EF46EAEBBC0}" presName="txTwo" presStyleLbl="node2" presStyleIdx="1" presStyleCnt="3">
        <dgm:presLayoutVars>
          <dgm:chPref val="3"/>
        </dgm:presLayoutVars>
      </dgm:prSet>
      <dgm:spPr/>
      <dgm:t>
        <a:bodyPr/>
        <a:lstStyle/>
        <a:p>
          <a:endParaRPr lang="en-GB"/>
        </a:p>
      </dgm:t>
    </dgm:pt>
    <dgm:pt modelId="{F1D89186-E7D4-4C3F-930B-36553DEB6642}" type="pres">
      <dgm:prSet presAssocID="{54F2732C-1DD1-42B7-B963-9EF46EAEBBC0}" presName="parTransTwo" presStyleCnt="0"/>
      <dgm:spPr/>
    </dgm:pt>
    <dgm:pt modelId="{CB82883B-D158-4F11-A1AC-05F7DC1F92AB}" type="pres">
      <dgm:prSet presAssocID="{54F2732C-1DD1-42B7-B963-9EF46EAEBBC0}" presName="horzTwo" presStyleCnt="0"/>
      <dgm:spPr/>
    </dgm:pt>
    <dgm:pt modelId="{87ABF254-55F2-4743-A645-E4F905629248}" type="pres">
      <dgm:prSet presAssocID="{1E0BC873-D405-42CA-9499-3FF46E9DD95C}" presName="vertThree" presStyleCnt="0"/>
      <dgm:spPr/>
    </dgm:pt>
    <dgm:pt modelId="{94467CAC-3F6A-413B-9AA7-773F2DB3074D}" type="pres">
      <dgm:prSet presAssocID="{1E0BC873-D405-42CA-9499-3FF46E9DD95C}" presName="txThree" presStyleLbl="node3" presStyleIdx="6" presStyleCnt="17">
        <dgm:presLayoutVars>
          <dgm:chPref val="3"/>
        </dgm:presLayoutVars>
      </dgm:prSet>
      <dgm:spPr/>
      <dgm:t>
        <a:bodyPr/>
        <a:lstStyle/>
        <a:p>
          <a:endParaRPr lang="en-GB"/>
        </a:p>
      </dgm:t>
    </dgm:pt>
    <dgm:pt modelId="{F0282E6E-44BA-4688-A6FE-C7B3C19A17CE}" type="pres">
      <dgm:prSet presAssocID="{1E0BC873-D405-42CA-9499-3FF46E9DD95C}" presName="horzThree" presStyleCnt="0"/>
      <dgm:spPr/>
    </dgm:pt>
    <dgm:pt modelId="{86D9D9F1-8951-4C2D-B902-FFB5E8A17CE3}" type="pres">
      <dgm:prSet presAssocID="{A999CDA5-5E33-4C60-8E22-63EE842F9584}" presName="sibSpaceThree" presStyleCnt="0"/>
      <dgm:spPr/>
    </dgm:pt>
    <dgm:pt modelId="{FA64D803-7B39-41D6-B74A-E8ABF3D7B9D9}" type="pres">
      <dgm:prSet presAssocID="{ED5D09D0-8341-4F83-98A8-A86C16F88AE2}" presName="vertThree" presStyleCnt="0"/>
      <dgm:spPr/>
    </dgm:pt>
    <dgm:pt modelId="{2E3963A0-D7C7-484D-8068-28D389CE3116}" type="pres">
      <dgm:prSet presAssocID="{ED5D09D0-8341-4F83-98A8-A86C16F88AE2}" presName="txThree" presStyleLbl="node3" presStyleIdx="7" presStyleCnt="17">
        <dgm:presLayoutVars>
          <dgm:chPref val="3"/>
        </dgm:presLayoutVars>
      </dgm:prSet>
      <dgm:spPr/>
      <dgm:t>
        <a:bodyPr/>
        <a:lstStyle/>
        <a:p>
          <a:endParaRPr lang="en-GB"/>
        </a:p>
      </dgm:t>
    </dgm:pt>
    <dgm:pt modelId="{04B37E85-7DBF-4CEB-BC1A-F28A0699BDAB}" type="pres">
      <dgm:prSet presAssocID="{ED5D09D0-8341-4F83-98A8-A86C16F88AE2}" presName="horzThree" presStyleCnt="0"/>
      <dgm:spPr/>
    </dgm:pt>
    <dgm:pt modelId="{373F8323-76F7-4417-8E6A-0B77D08FE6D4}" type="pres">
      <dgm:prSet presAssocID="{500C1E1A-43C6-47E7-975A-178E5C400905}" presName="sibSpaceThree" presStyleCnt="0"/>
      <dgm:spPr/>
    </dgm:pt>
    <dgm:pt modelId="{4C947D0B-F453-4DE3-9938-FA8E5228A36E}" type="pres">
      <dgm:prSet presAssocID="{8EC310A0-EE02-480F-8CE4-473A2304E4F9}" presName="vertThree" presStyleCnt="0"/>
      <dgm:spPr/>
    </dgm:pt>
    <dgm:pt modelId="{38D72B88-312F-495B-9FA3-7B8499852E16}" type="pres">
      <dgm:prSet presAssocID="{8EC310A0-EE02-480F-8CE4-473A2304E4F9}" presName="txThree" presStyleLbl="node3" presStyleIdx="8" presStyleCnt="17">
        <dgm:presLayoutVars>
          <dgm:chPref val="3"/>
        </dgm:presLayoutVars>
      </dgm:prSet>
      <dgm:spPr/>
      <dgm:t>
        <a:bodyPr/>
        <a:lstStyle/>
        <a:p>
          <a:endParaRPr lang="en-GB"/>
        </a:p>
      </dgm:t>
    </dgm:pt>
    <dgm:pt modelId="{6FDF0B37-A397-4E09-8583-3ADF68A13762}" type="pres">
      <dgm:prSet presAssocID="{8EC310A0-EE02-480F-8CE4-473A2304E4F9}" presName="horzThree" presStyleCnt="0"/>
      <dgm:spPr/>
    </dgm:pt>
    <dgm:pt modelId="{9C822F3A-90E6-4847-BA91-CE67E5FE2151}" type="pres">
      <dgm:prSet presAssocID="{181984A2-0B8B-4508-A418-271F15BAE92E}" presName="sibSpaceThree" presStyleCnt="0"/>
      <dgm:spPr/>
    </dgm:pt>
    <dgm:pt modelId="{D70AD2B1-6104-4D71-B60E-457991EF0638}" type="pres">
      <dgm:prSet presAssocID="{0E15C633-2CF5-4B7A-8112-7538B3401854}" presName="vertThree" presStyleCnt="0"/>
      <dgm:spPr/>
    </dgm:pt>
    <dgm:pt modelId="{2C2AC052-4E68-4A2E-832B-B2B0DD92A64C}" type="pres">
      <dgm:prSet presAssocID="{0E15C633-2CF5-4B7A-8112-7538B3401854}" presName="txThree" presStyleLbl="node3" presStyleIdx="9" presStyleCnt="17">
        <dgm:presLayoutVars>
          <dgm:chPref val="3"/>
        </dgm:presLayoutVars>
      </dgm:prSet>
      <dgm:spPr/>
      <dgm:t>
        <a:bodyPr/>
        <a:lstStyle/>
        <a:p>
          <a:endParaRPr lang="en-GB"/>
        </a:p>
      </dgm:t>
    </dgm:pt>
    <dgm:pt modelId="{63FFC58D-7C73-4D1B-8C9B-9EDA4A992819}" type="pres">
      <dgm:prSet presAssocID="{0E15C633-2CF5-4B7A-8112-7538B3401854}" presName="horzThree" presStyleCnt="0"/>
      <dgm:spPr/>
    </dgm:pt>
    <dgm:pt modelId="{E7B0AE6F-C98A-43E7-8C10-8F19D34BB41D}" type="pres">
      <dgm:prSet presAssocID="{21EC41FC-1F43-436F-9B78-FCC5B8CFEC1C}" presName="sibSpaceThree" presStyleCnt="0"/>
      <dgm:spPr/>
    </dgm:pt>
    <dgm:pt modelId="{D86E1141-639B-4575-9BC2-FC24A004FF54}" type="pres">
      <dgm:prSet presAssocID="{1A24AD43-54FE-4D50-9F77-0F1BC5CD1FF8}" presName="vertThree" presStyleCnt="0"/>
      <dgm:spPr/>
    </dgm:pt>
    <dgm:pt modelId="{EF06A98D-BA82-4ACF-AE49-CB4FDB734A48}" type="pres">
      <dgm:prSet presAssocID="{1A24AD43-54FE-4D50-9F77-0F1BC5CD1FF8}" presName="txThree" presStyleLbl="node3" presStyleIdx="10" presStyleCnt="17">
        <dgm:presLayoutVars>
          <dgm:chPref val="3"/>
        </dgm:presLayoutVars>
      </dgm:prSet>
      <dgm:spPr/>
      <dgm:t>
        <a:bodyPr/>
        <a:lstStyle/>
        <a:p>
          <a:endParaRPr lang="en-GB"/>
        </a:p>
      </dgm:t>
    </dgm:pt>
    <dgm:pt modelId="{4B0A6B9C-1865-47C7-A676-4581BB1D65ED}" type="pres">
      <dgm:prSet presAssocID="{1A24AD43-54FE-4D50-9F77-0F1BC5CD1FF8}" presName="horzThree" presStyleCnt="0"/>
      <dgm:spPr/>
    </dgm:pt>
    <dgm:pt modelId="{E37B47A9-D395-430C-86DE-C76CA61C635F}" type="pres">
      <dgm:prSet presAssocID="{7901C47F-8364-46C3-AF56-14119A685E38}" presName="sibSpaceThree" presStyleCnt="0"/>
      <dgm:spPr/>
    </dgm:pt>
    <dgm:pt modelId="{09A012AE-5631-4927-BE14-984B24BEDFFC}" type="pres">
      <dgm:prSet presAssocID="{A2ADE716-DC41-4BF3-A002-5ED049831AFD}" presName="vertThree" presStyleCnt="0"/>
      <dgm:spPr/>
    </dgm:pt>
    <dgm:pt modelId="{3DB27E64-0F6C-45F9-830D-2A599FCD6389}" type="pres">
      <dgm:prSet presAssocID="{A2ADE716-DC41-4BF3-A002-5ED049831AFD}" presName="txThree" presStyleLbl="node3" presStyleIdx="11" presStyleCnt="17">
        <dgm:presLayoutVars>
          <dgm:chPref val="3"/>
        </dgm:presLayoutVars>
      </dgm:prSet>
      <dgm:spPr/>
      <dgm:t>
        <a:bodyPr/>
        <a:lstStyle/>
        <a:p>
          <a:endParaRPr lang="en-GB"/>
        </a:p>
      </dgm:t>
    </dgm:pt>
    <dgm:pt modelId="{4409DF65-9775-4FEE-837D-3C96FB771A89}" type="pres">
      <dgm:prSet presAssocID="{A2ADE716-DC41-4BF3-A002-5ED049831AFD}" presName="horzThree" presStyleCnt="0"/>
      <dgm:spPr/>
    </dgm:pt>
    <dgm:pt modelId="{8FFA41B5-3935-43F9-B049-6072C6B736DD}" type="pres">
      <dgm:prSet presAssocID="{D37C13FF-B0D8-4B31-9507-07C0B9FDC05C}" presName="sibSpaceTwo" presStyleCnt="0"/>
      <dgm:spPr/>
    </dgm:pt>
    <dgm:pt modelId="{75C5413B-0454-475E-BBF3-9DF2DDCE9153}" type="pres">
      <dgm:prSet presAssocID="{B140E5CB-38C3-47DC-8150-0DC8FBF24DA1}" presName="vertTwo" presStyleCnt="0"/>
      <dgm:spPr/>
    </dgm:pt>
    <dgm:pt modelId="{B3CC1112-CF22-474F-B832-51C8023EC513}" type="pres">
      <dgm:prSet presAssocID="{B140E5CB-38C3-47DC-8150-0DC8FBF24DA1}" presName="txTwo" presStyleLbl="node2" presStyleIdx="2" presStyleCnt="3">
        <dgm:presLayoutVars>
          <dgm:chPref val="3"/>
        </dgm:presLayoutVars>
      </dgm:prSet>
      <dgm:spPr/>
      <dgm:t>
        <a:bodyPr/>
        <a:lstStyle/>
        <a:p>
          <a:endParaRPr lang="en-GB"/>
        </a:p>
      </dgm:t>
    </dgm:pt>
    <dgm:pt modelId="{B56FA259-4520-46B7-BBAC-4A82C9412F4E}" type="pres">
      <dgm:prSet presAssocID="{B140E5CB-38C3-47DC-8150-0DC8FBF24DA1}" presName="parTransTwo" presStyleCnt="0"/>
      <dgm:spPr/>
    </dgm:pt>
    <dgm:pt modelId="{ED38572A-87A9-45E3-9DC6-099EAF61B5F6}" type="pres">
      <dgm:prSet presAssocID="{B140E5CB-38C3-47DC-8150-0DC8FBF24DA1}" presName="horzTwo" presStyleCnt="0"/>
      <dgm:spPr/>
    </dgm:pt>
    <dgm:pt modelId="{7F7E05ED-C469-4634-8271-97CAC7A497F3}" type="pres">
      <dgm:prSet presAssocID="{712F83B4-9666-4E96-BBDE-88AD6C22D878}" presName="vertThree" presStyleCnt="0"/>
      <dgm:spPr/>
    </dgm:pt>
    <dgm:pt modelId="{EC0CA755-111F-4E49-8794-959278F61C80}" type="pres">
      <dgm:prSet presAssocID="{712F83B4-9666-4E96-BBDE-88AD6C22D878}" presName="txThree" presStyleLbl="node3" presStyleIdx="12" presStyleCnt="17">
        <dgm:presLayoutVars>
          <dgm:chPref val="3"/>
        </dgm:presLayoutVars>
      </dgm:prSet>
      <dgm:spPr/>
      <dgm:t>
        <a:bodyPr/>
        <a:lstStyle/>
        <a:p>
          <a:endParaRPr lang="en-GB"/>
        </a:p>
      </dgm:t>
    </dgm:pt>
    <dgm:pt modelId="{50200F41-DF55-4F72-9AB3-9778723B8432}" type="pres">
      <dgm:prSet presAssocID="{712F83B4-9666-4E96-BBDE-88AD6C22D878}" presName="horzThree" presStyleCnt="0"/>
      <dgm:spPr/>
    </dgm:pt>
    <dgm:pt modelId="{038A412F-FF68-4018-956E-D67ED0345109}" type="pres">
      <dgm:prSet presAssocID="{B602ED5F-A6D9-41BC-941E-07CBEEA7B3F2}" presName="sibSpaceThree" presStyleCnt="0"/>
      <dgm:spPr/>
    </dgm:pt>
    <dgm:pt modelId="{B470F970-1601-47D6-BAC7-FEBADBA57F2C}" type="pres">
      <dgm:prSet presAssocID="{C5FAD2DA-74D9-4F3E-847D-D4ADA671BEFC}" presName="vertThree" presStyleCnt="0"/>
      <dgm:spPr/>
    </dgm:pt>
    <dgm:pt modelId="{29CC405F-F9B4-489B-9FCB-EAF8E6CE7330}" type="pres">
      <dgm:prSet presAssocID="{C5FAD2DA-74D9-4F3E-847D-D4ADA671BEFC}" presName="txThree" presStyleLbl="node3" presStyleIdx="13" presStyleCnt="17">
        <dgm:presLayoutVars>
          <dgm:chPref val="3"/>
        </dgm:presLayoutVars>
      </dgm:prSet>
      <dgm:spPr/>
      <dgm:t>
        <a:bodyPr/>
        <a:lstStyle/>
        <a:p>
          <a:endParaRPr lang="en-GB"/>
        </a:p>
      </dgm:t>
    </dgm:pt>
    <dgm:pt modelId="{F5F80061-E263-490F-A85C-5E9A695298CE}" type="pres">
      <dgm:prSet presAssocID="{C5FAD2DA-74D9-4F3E-847D-D4ADA671BEFC}" presName="horzThree" presStyleCnt="0"/>
      <dgm:spPr/>
    </dgm:pt>
    <dgm:pt modelId="{FB289D8E-6A66-4DD9-BE28-92F943D5024D}" type="pres">
      <dgm:prSet presAssocID="{661D08F9-FE79-4BB3-A7BD-447FF998F4ED}" presName="sibSpaceThree" presStyleCnt="0"/>
      <dgm:spPr/>
    </dgm:pt>
    <dgm:pt modelId="{515CBD2F-3980-4458-8A06-B6F2A7584C1B}" type="pres">
      <dgm:prSet presAssocID="{2D3874DC-59DC-46B3-94F0-B4BF46BD1202}" presName="vertThree" presStyleCnt="0"/>
      <dgm:spPr/>
    </dgm:pt>
    <dgm:pt modelId="{0197407A-ABC7-445B-B0B6-9F49C991C26F}" type="pres">
      <dgm:prSet presAssocID="{2D3874DC-59DC-46B3-94F0-B4BF46BD1202}" presName="txThree" presStyleLbl="node3" presStyleIdx="14" presStyleCnt="17">
        <dgm:presLayoutVars>
          <dgm:chPref val="3"/>
        </dgm:presLayoutVars>
      </dgm:prSet>
      <dgm:spPr/>
      <dgm:t>
        <a:bodyPr/>
        <a:lstStyle/>
        <a:p>
          <a:endParaRPr lang="en-GB"/>
        </a:p>
      </dgm:t>
    </dgm:pt>
    <dgm:pt modelId="{7643AEC8-7148-456E-A54A-DACE26EEAD24}" type="pres">
      <dgm:prSet presAssocID="{2D3874DC-59DC-46B3-94F0-B4BF46BD1202}" presName="horzThree" presStyleCnt="0"/>
      <dgm:spPr/>
    </dgm:pt>
    <dgm:pt modelId="{377AE231-7A7C-4876-A9C0-BF77EE54B7BD}" type="pres">
      <dgm:prSet presAssocID="{9A71BCED-A5B0-4D73-A318-BD3CCF141F22}" presName="sibSpaceThree" presStyleCnt="0"/>
      <dgm:spPr/>
    </dgm:pt>
    <dgm:pt modelId="{E13FF5B8-DCB4-4CB0-B8B0-A8A0F6A35564}" type="pres">
      <dgm:prSet presAssocID="{86B4C554-E8B3-47E0-88A0-C8547211B6F6}" presName="vertThree" presStyleCnt="0"/>
      <dgm:spPr/>
    </dgm:pt>
    <dgm:pt modelId="{AF03D6D3-32F6-4759-B385-C735D51D93DC}" type="pres">
      <dgm:prSet presAssocID="{86B4C554-E8B3-47E0-88A0-C8547211B6F6}" presName="txThree" presStyleLbl="node3" presStyleIdx="15" presStyleCnt="17">
        <dgm:presLayoutVars>
          <dgm:chPref val="3"/>
        </dgm:presLayoutVars>
      </dgm:prSet>
      <dgm:spPr/>
      <dgm:t>
        <a:bodyPr/>
        <a:lstStyle/>
        <a:p>
          <a:endParaRPr lang="en-GB"/>
        </a:p>
      </dgm:t>
    </dgm:pt>
    <dgm:pt modelId="{97FE3915-5934-4D9D-AE11-CCE5E3998E04}" type="pres">
      <dgm:prSet presAssocID="{86B4C554-E8B3-47E0-88A0-C8547211B6F6}" presName="horzThree" presStyleCnt="0"/>
      <dgm:spPr/>
    </dgm:pt>
    <dgm:pt modelId="{56E139E1-1D3B-45C7-9504-88040AB8D207}" type="pres">
      <dgm:prSet presAssocID="{3C6FA823-2511-4F7B-ADDA-B1A0637BBACA}" presName="sibSpaceThree" presStyleCnt="0"/>
      <dgm:spPr/>
    </dgm:pt>
    <dgm:pt modelId="{528137BB-D5FA-493A-A503-DD0866D8D6C9}" type="pres">
      <dgm:prSet presAssocID="{D7939EEC-B030-4108-BB47-6B737B03CB37}" presName="vertThree" presStyleCnt="0"/>
      <dgm:spPr/>
    </dgm:pt>
    <dgm:pt modelId="{563D9D42-6D9B-4073-8191-2E52C0763484}" type="pres">
      <dgm:prSet presAssocID="{D7939EEC-B030-4108-BB47-6B737B03CB37}" presName="txThree" presStyleLbl="node3" presStyleIdx="16" presStyleCnt="17">
        <dgm:presLayoutVars>
          <dgm:chPref val="3"/>
        </dgm:presLayoutVars>
      </dgm:prSet>
      <dgm:spPr/>
      <dgm:t>
        <a:bodyPr/>
        <a:lstStyle/>
        <a:p>
          <a:endParaRPr lang="en-GB"/>
        </a:p>
      </dgm:t>
    </dgm:pt>
    <dgm:pt modelId="{326FFB7C-EC0A-4F74-B9A8-3FD019EB5A91}" type="pres">
      <dgm:prSet presAssocID="{D7939EEC-B030-4108-BB47-6B737B03CB37}" presName="horzThree" presStyleCnt="0"/>
      <dgm:spPr/>
    </dgm:pt>
  </dgm:ptLst>
  <dgm:cxnLst>
    <dgm:cxn modelId="{AEC35C46-D25B-42D9-B0FC-B12C85EA797F}" srcId="{B140E5CB-38C3-47DC-8150-0DC8FBF24DA1}" destId="{D7939EEC-B030-4108-BB47-6B737B03CB37}" srcOrd="4" destOrd="0" parTransId="{011243E5-00D4-4BC6-8EFE-7D4CD1DE038F}" sibTransId="{CE9ECE7E-DAC8-4BD0-B6F4-B1A1E0D646ED}"/>
    <dgm:cxn modelId="{480867AD-674E-469A-8020-CEDA71522A91}" type="presOf" srcId="{5B1CDEA4-0ED7-49EF-A917-9F5DB5E00224}" destId="{14EDA97C-51DB-48F4-9119-DECADD4F38A0}" srcOrd="0" destOrd="0" presId="urn:microsoft.com/office/officeart/2005/8/layout/hierarchy4"/>
    <dgm:cxn modelId="{96EC7CA3-6BC8-4E4A-A528-1DA45C68A589}" srcId="{2CEEE17C-8051-407E-ADF1-7C14F492BFF0}" destId="{02AE918A-1386-4D6B-9427-41CDC2B3C5B6}" srcOrd="0" destOrd="0" parTransId="{3A8AECCC-A768-4E8B-B238-2A34441DE9BC}" sibTransId="{C38A38CB-3CD7-4654-AD57-F0ED40D8EC3C}"/>
    <dgm:cxn modelId="{7008CCC7-E0A2-45E4-A458-4899712AE948}" srcId="{B140E5CB-38C3-47DC-8150-0DC8FBF24DA1}" destId="{712F83B4-9666-4E96-BBDE-88AD6C22D878}" srcOrd="0" destOrd="0" parTransId="{62CC4628-643A-4593-989E-E38591058E02}" sibTransId="{B602ED5F-A6D9-41BC-941E-07CBEEA7B3F2}"/>
    <dgm:cxn modelId="{0C07E0E8-1FE6-4316-A5F7-D7BFC7EBD0D0}" srcId="{54F2732C-1DD1-42B7-B963-9EF46EAEBBC0}" destId="{0E15C633-2CF5-4B7A-8112-7538B3401854}" srcOrd="3" destOrd="0" parTransId="{5EBE5EEC-0DBF-4A86-A41D-F7B504460B8C}" sibTransId="{21EC41FC-1F43-436F-9B78-FCC5B8CFEC1C}"/>
    <dgm:cxn modelId="{70861ADF-1357-4BBD-B2C1-E76A3742969E}" srcId="{B140E5CB-38C3-47DC-8150-0DC8FBF24DA1}" destId="{2D3874DC-59DC-46B3-94F0-B4BF46BD1202}" srcOrd="2" destOrd="0" parTransId="{B2CD255E-F949-4D51-A1DB-B3AE6D867F4E}" sibTransId="{9A71BCED-A5B0-4D73-A318-BD3CCF141F22}"/>
    <dgm:cxn modelId="{22472FB5-EFD1-40F8-8AD2-34A35B5383AA}" type="presOf" srcId="{712F83B4-9666-4E96-BBDE-88AD6C22D878}" destId="{EC0CA755-111F-4E49-8794-959278F61C80}" srcOrd="0" destOrd="0" presId="urn:microsoft.com/office/officeart/2005/8/layout/hierarchy4"/>
    <dgm:cxn modelId="{4E55BED5-29E9-454A-9147-67FC521A8A19}" srcId="{54F2732C-1DD1-42B7-B963-9EF46EAEBBC0}" destId="{8EC310A0-EE02-480F-8CE4-473A2304E4F9}" srcOrd="2" destOrd="0" parTransId="{D7450315-FADC-4927-8382-CAAA3A82D878}" sibTransId="{181984A2-0B8B-4508-A418-271F15BAE92E}"/>
    <dgm:cxn modelId="{775DB681-DC78-428D-B904-53DE7AC73330}" srcId="{9F4AA1EA-BF9E-4456-8743-80C4712862B5}" destId="{2CEEE17C-8051-407E-ADF1-7C14F492BFF0}" srcOrd="0" destOrd="0" parTransId="{FFCE1B6B-1962-4244-AB87-EC617E9075B2}" sibTransId="{FB1F5345-A9C6-4A26-B893-B0591CDCDEE3}"/>
    <dgm:cxn modelId="{40D99692-1D18-44EE-AD55-81B3EDD0F06C}" type="presOf" srcId="{1A24AD43-54FE-4D50-9F77-0F1BC5CD1FF8}" destId="{EF06A98D-BA82-4ACF-AE49-CB4FDB734A48}" srcOrd="0" destOrd="0" presId="urn:microsoft.com/office/officeart/2005/8/layout/hierarchy4"/>
    <dgm:cxn modelId="{0D72EE0B-3071-40DE-A822-2DF3DFC98DDA}" type="presOf" srcId="{B140E5CB-38C3-47DC-8150-0DC8FBF24DA1}" destId="{B3CC1112-CF22-474F-B832-51C8023EC513}" srcOrd="0" destOrd="0" presId="urn:microsoft.com/office/officeart/2005/8/layout/hierarchy4"/>
    <dgm:cxn modelId="{EBA3AFE7-94C6-4B5D-A324-63EB748D1327}" type="presOf" srcId="{54F2732C-1DD1-42B7-B963-9EF46EAEBBC0}" destId="{05720542-C8E5-4D47-A75A-62AEF72295E4}" srcOrd="0" destOrd="0" presId="urn:microsoft.com/office/officeart/2005/8/layout/hierarchy4"/>
    <dgm:cxn modelId="{9F780E73-AD5B-429A-B9E3-2CB4D8C670E8}" type="presOf" srcId="{D63822F5-4C2A-45B8-B707-F9572F0A59AF}" destId="{FB386B0F-CD9E-4242-A00E-8073C410CE81}" srcOrd="0" destOrd="0" presId="urn:microsoft.com/office/officeart/2005/8/layout/hierarchy4"/>
    <dgm:cxn modelId="{026736EA-F01F-4BC9-9DE6-2BE20B2EC4FC}" srcId="{54F2732C-1DD1-42B7-B963-9EF46EAEBBC0}" destId="{1A24AD43-54FE-4D50-9F77-0F1BC5CD1FF8}" srcOrd="4" destOrd="0" parTransId="{DBB246BD-D019-488B-A27B-BEF7A86B7F43}" sibTransId="{7901C47F-8364-46C3-AF56-14119A685E38}"/>
    <dgm:cxn modelId="{97F57D0C-3135-4117-8679-6A3EE6940FD3}" srcId="{2CEEE17C-8051-407E-ADF1-7C14F492BFF0}" destId="{1C305222-7499-4E48-92B1-2B47B061DDF0}" srcOrd="5" destOrd="0" parTransId="{FA524EB7-A8C9-4F90-9A21-97B441495681}" sibTransId="{C602A241-16AD-4FC0-9AA4-FDF3D7B66B5A}"/>
    <dgm:cxn modelId="{D8BE3CF6-3CC9-4E90-8467-4D2A3FB79651}" type="presOf" srcId="{F0F1B8D6-9308-44B6-A0A4-76C3ED202EF2}" destId="{9CE82D14-D644-4403-8ACC-AD7F789AF920}" srcOrd="0" destOrd="0" presId="urn:microsoft.com/office/officeart/2005/8/layout/hierarchy4"/>
    <dgm:cxn modelId="{FCDDC9A7-D38A-4E04-9C4A-B6E191EC8A00}" type="presOf" srcId="{A2ADE716-DC41-4BF3-A002-5ED049831AFD}" destId="{3DB27E64-0F6C-45F9-830D-2A599FCD6389}" srcOrd="0" destOrd="0" presId="urn:microsoft.com/office/officeart/2005/8/layout/hierarchy4"/>
    <dgm:cxn modelId="{226E652D-88C2-4D7A-84A5-E5603CE0768F}" srcId="{54F2732C-1DD1-42B7-B963-9EF46EAEBBC0}" destId="{ED5D09D0-8341-4F83-98A8-A86C16F88AE2}" srcOrd="1" destOrd="0" parTransId="{D383DFFB-7E81-4CA5-BB7C-508235FD5FD4}" sibTransId="{500C1E1A-43C6-47E7-975A-178E5C400905}"/>
    <dgm:cxn modelId="{A7EC6E41-CED3-40FA-B72E-4AD451B325B1}" type="presOf" srcId="{9F4AA1EA-BF9E-4456-8743-80C4712862B5}" destId="{CDE803F4-7C41-45EA-B3E1-8D1715C5F2A7}" srcOrd="0" destOrd="0" presId="urn:microsoft.com/office/officeart/2005/8/layout/hierarchy4"/>
    <dgm:cxn modelId="{6263DED7-FD82-4C57-9994-2221620447E0}" type="presOf" srcId="{ED5D09D0-8341-4F83-98A8-A86C16F88AE2}" destId="{2E3963A0-D7C7-484D-8068-28D389CE3116}" srcOrd="0" destOrd="0" presId="urn:microsoft.com/office/officeart/2005/8/layout/hierarchy4"/>
    <dgm:cxn modelId="{711BE01B-A1C4-4F1D-9F99-8CC317C4A093}" type="presOf" srcId="{0E15C633-2CF5-4B7A-8112-7538B3401854}" destId="{2C2AC052-4E68-4A2E-832B-B2B0DD92A64C}" srcOrd="0" destOrd="0" presId="urn:microsoft.com/office/officeart/2005/8/layout/hierarchy4"/>
    <dgm:cxn modelId="{3E273202-E0C4-4F5F-94E9-05CC9288007A}" type="presOf" srcId="{D7939EEC-B030-4108-BB47-6B737B03CB37}" destId="{563D9D42-6D9B-4073-8191-2E52C0763484}" srcOrd="0" destOrd="0" presId="urn:microsoft.com/office/officeart/2005/8/layout/hierarchy4"/>
    <dgm:cxn modelId="{71EBE893-439E-4054-94C3-50556C605EE9}" srcId="{2CEEE17C-8051-407E-ADF1-7C14F492BFF0}" destId="{5B1CDEA4-0ED7-49EF-A917-9F5DB5E00224}" srcOrd="2" destOrd="0" parTransId="{3D5B18EF-4803-49D4-844C-B2F3D245D882}" sibTransId="{592E5F53-92CA-4669-9991-F7E20D0EFA4A}"/>
    <dgm:cxn modelId="{05696F9D-CD4F-405D-A267-042978FDBC53}" type="presOf" srcId="{02AE918A-1386-4D6B-9427-41CDC2B3C5B6}" destId="{CE9A0569-4057-450A-8D2A-1C85B932EF1F}" srcOrd="0" destOrd="0" presId="urn:microsoft.com/office/officeart/2005/8/layout/hierarchy4"/>
    <dgm:cxn modelId="{9C8F6E23-723A-405F-AB49-18D1878324B4}" srcId="{9F4AA1EA-BF9E-4456-8743-80C4712862B5}" destId="{B140E5CB-38C3-47DC-8150-0DC8FBF24DA1}" srcOrd="2" destOrd="0" parTransId="{14A6A6A4-8C4B-4F19-A8A5-CB75C900140F}" sibTransId="{5F6518DF-944C-49B6-B0DF-D7230FEA8B54}"/>
    <dgm:cxn modelId="{4BDA25FF-7CE0-48B1-A1D5-D99496820E4A}" srcId="{54F2732C-1DD1-42B7-B963-9EF46EAEBBC0}" destId="{A2ADE716-DC41-4BF3-A002-5ED049831AFD}" srcOrd="5" destOrd="0" parTransId="{40EA730F-101C-4E57-9885-996DDAD9E1C6}" sibTransId="{02B9CAE0-46A7-4A1D-87E3-6061CF940352}"/>
    <dgm:cxn modelId="{F58AB8A9-00C0-4EBD-A8C4-E65E96FC9486}" type="presOf" srcId="{1E0BC873-D405-42CA-9499-3FF46E9DD95C}" destId="{94467CAC-3F6A-413B-9AA7-773F2DB3074D}" srcOrd="0" destOrd="0" presId="urn:microsoft.com/office/officeart/2005/8/layout/hierarchy4"/>
    <dgm:cxn modelId="{B7286373-BE0C-416B-ADF2-E82A746C382E}" type="presOf" srcId="{86B4C554-E8B3-47E0-88A0-C8547211B6F6}" destId="{AF03D6D3-32F6-4759-B385-C735D51D93DC}" srcOrd="0" destOrd="0" presId="urn:microsoft.com/office/officeart/2005/8/layout/hierarchy4"/>
    <dgm:cxn modelId="{0A1B3E2D-7D85-495A-94E2-61FEDA49465C}" type="presOf" srcId="{2EFDA8A8-B146-40E4-A400-A0E52A17DA1B}" destId="{9A391846-3144-4742-B50D-C2D9A4E05571}" srcOrd="0" destOrd="0" presId="urn:microsoft.com/office/officeart/2005/8/layout/hierarchy4"/>
    <dgm:cxn modelId="{8238C648-1B07-45C7-B4BD-850D02AA7C64}" type="presOf" srcId="{2CEEE17C-8051-407E-ADF1-7C14F492BFF0}" destId="{08F6F997-9F3E-43F6-BB45-3BFAD887D839}" srcOrd="0" destOrd="0" presId="urn:microsoft.com/office/officeart/2005/8/layout/hierarchy4"/>
    <dgm:cxn modelId="{97E0B456-C901-4829-83EB-ED299D5275F2}" srcId="{2CEEE17C-8051-407E-ADF1-7C14F492BFF0}" destId="{F0F1B8D6-9308-44B6-A0A4-76C3ED202EF2}" srcOrd="4" destOrd="0" parTransId="{52A94C3B-2A29-47ED-96E4-6CB1E1D8A3C9}" sibTransId="{1376C5AE-C78A-431F-9D04-0DA0C8C95948}"/>
    <dgm:cxn modelId="{CD4CA748-1E15-484D-970A-6C6B7AD1D284}" srcId="{B140E5CB-38C3-47DC-8150-0DC8FBF24DA1}" destId="{86B4C554-E8B3-47E0-88A0-C8547211B6F6}" srcOrd="3" destOrd="0" parTransId="{01F6E4B9-DBB7-488A-948E-571BB97484D8}" sibTransId="{3C6FA823-2511-4F7B-ADDA-B1A0637BBACA}"/>
    <dgm:cxn modelId="{D1564D38-7DF3-4297-8CF7-337507038059}" type="presOf" srcId="{8EC310A0-EE02-480F-8CE4-473A2304E4F9}" destId="{38D72B88-312F-495B-9FA3-7B8499852E16}" srcOrd="0" destOrd="0" presId="urn:microsoft.com/office/officeart/2005/8/layout/hierarchy4"/>
    <dgm:cxn modelId="{EB48D57E-69D3-4C6D-AF1A-A3010F0D2558}" srcId="{2CEEE17C-8051-407E-ADF1-7C14F492BFF0}" destId="{2EFDA8A8-B146-40E4-A400-A0E52A17DA1B}" srcOrd="1" destOrd="0" parTransId="{CFCCC433-69EE-4BE2-9F38-511FCBAB6978}" sibTransId="{7D028348-4B2A-4E20-B9A6-0C8C06210425}"/>
    <dgm:cxn modelId="{EA61DC0F-2F94-4ACF-B1E4-34CE398B3E5B}" srcId="{B140E5CB-38C3-47DC-8150-0DC8FBF24DA1}" destId="{C5FAD2DA-74D9-4F3E-847D-D4ADA671BEFC}" srcOrd="1" destOrd="0" parTransId="{6D7953F9-6982-42FE-952C-D74CADC6AA8E}" sibTransId="{661D08F9-FE79-4BB3-A7BD-447FF998F4ED}"/>
    <dgm:cxn modelId="{F1B173C9-FBA5-4897-912F-15263104DAC8}" srcId="{9F4AA1EA-BF9E-4456-8743-80C4712862B5}" destId="{54F2732C-1DD1-42B7-B963-9EF46EAEBBC0}" srcOrd="1" destOrd="0" parTransId="{40F8088B-A661-437A-A12D-A3E97C2FF43E}" sibTransId="{D37C13FF-B0D8-4B31-9507-07C0B9FDC05C}"/>
    <dgm:cxn modelId="{7BE43586-86C7-46DC-B3B0-A3277B34AF56}" srcId="{2CEEE17C-8051-407E-ADF1-7C14F492BFF0}" destId="{2080C0C8-4201-4F5B-A757-5DA6AA8C4A70}" srcOrd="3" destOrd="0" parTransId="{C6207DE2-327A-41A0-8132-B40BFBEB2CF6}" sibTransId="{F8D8E0B1-9D33-47F4-B001-58E882479433}"/>
    <dgm:cxn modelId="{5B1F5280-DE24-4ADC-9416-177BD1724BE5}" srcId="{54F2732C-1DD1-42B7-B963-9EF46EAEBBC0}" destId="{1E0BC873-D405-42CA-9499-3FF46E9DD95C}" srcOrd="0" destOrd="0" parTransId="{405BE297-3875-47E4-B053-6FA5D0877ACB}" sibTransId="{A999CDA5-5E33-4C60-8E22-63EE842F9584}"/>
    <dgm:cxn modelId="{C21E1341-E955-40F9-8F9C-A40569F546D6}" type="presOf" srcId="{C5FAD2DA-74D9-4F3E-847D-D4ADA671BEFC}" destId="{29CC405F-F9B4-489B-9FCB-EAF8E6CE7330}" srcOrd="0" destOrd="0" presId="urn:microsoft.com/office/officeart/2005/8/layout/hierarchy4"/>
    <dgm:cxn modelId="{5DEA37B4-218F-4525-8EE2-E54D4751D4A7}" srcId="{D63822F5-4C2A-45B8-B707-F9572F0A59AF}" destId="{9F4AA1EA-BF9E-4456-8743-80C4712862B5}" srcOrd="0" destOrd="0" parTransId="{6C862DDE-4145-45D4-8D11-D271EC9A6B0E}" sibTransId="{94476A21-D898-4BBD-B680-50A4E35738E9}"/>
    <dgm:cxn modelId="{F2FD532F-818E-4F8F-92D4-A999A0EFA9A0}" type="presOf" srcId="{2080C0C8-4201-4F5B-A757-5DA6AA8C4A70}" destId="{CEAA405D-90FD-4EF5-BE91-4638A2E76EF4}" srcOrd="0" destOrd="0" presId="urn:microsoft.com/office/officeart/2005/8/layout/hierarchy4"/>
    <dgm:cxn modelId="{D3147D35-DF64-4116-875E-E5C747FDDFAD}" type="presOf" srcId="{2D3874DC-59DC-46B3-94F0-B4BF46BD1202}" destId="{0197407A-ABC7-445B-B0B6-9F49C991C26F}" srcOrd="0" destOrd="0" presId="urn:microsoft.com/office/officeart/2005/8/layout/hierarchy4"/>
    <dgm:cxn modelId="{D104BFDD-8045-40E1-B138-09391159A6A3}" type="presOf" srcId="{1C305222-7499-4E48-92B1-2B47B061DDF0}" destId="{D2F0EE18-914A-4587-881F-3224867675F7}" srcOrd="0" destOrd="0" presId="urn:microsoft.com/office/officeart/2005/8/layout/hierarchy4"/>
    <dgm:cxn modelId="{C1E152B7-6E9E-4CB5-A97D-91F55C0AD57A}" type="presParOf" srcId="{FB386B0F-CD9E-4242-A00E-8073C410CE81}" destId="{2FB2A6A3-F4F2-4933-97F8-562095342E7D}" srcOrd="0" destOrd="0" presId="urn:microsoft.com/office/officeart/2005/8/layout/hierarchy4"/>
    <dgm:cxn modelId="{9758D479-8EBF-40F0-A96E-7D31FC8ECE02}" type="presParOf" srcId="{2FB2A6A3-F4F2-4933-97F8-562095342E7D}" destId="{CDE803F4-7C41-45EA-B3E1-8D1715C5F2A7}" srcOrd="0" destOrd="0" presId="urn:microsoft.com/office/officeart/2005/8/layout/hierarchy4"/>
    <dgm:cxn modelId="{D619A58E-5CD9-458D-A1F8-129A066C7A58}" type="presParOf" srcId="{2FB2A6A3-F4F2-4933-97F8-562095342E7D}" destId="{E78A5DEB-0A3C-48FC-8D1B-CC91CF68ED15}" srcOrd="1" destOrd="0" presId="urn:microsoft.com/office/officeart/2005/8/layout/hierarchy4"/>
    <dgm:cxn modelId="{DF1FC557-A0DF-4BBF-A643-EB9380CB2120}" type="presParOf" srcId="{2FB2A6A3-F4F2-4933-97F8-562095342E7D}" destId="{E07A4F4A-E5D5-4AA9-B826-3A92720E966F}" srcOrd="2" destOrd="0" presId="urn:microsoft.com/office/officeart/2005/8/layout/hierarchy4"/>
    <dgm:cxn modelId="{95646FE0-E8F2-463D-ADFF-7D656899D9C4}" type="presParOf" srcId="{E07A4F4A-E5D5-4AA9-B826-3A92720E966F}" destId="{7AAA97AB-9808-489D-B6A3-C8420602AA41}" srcOrd="0" destOrd="0" presId="urn:microsoft.com/office/officeart/2005/8/layout/hierarchy4"/>
    <dgm:cxn modelId="{E3065BCB-4FA4-4926-B688-E8934715A69E}" type="presParOf" srcId="{7AAA97AB-9808-489D-B6A3-C8420602AA41}" destId="{08F6F997-9F3E-43F6-BB45-3BFAD887D839}" srcOrd="0" destOrd="0" presId="urn:microsoft.com/office/officeart/2005/8/layout/hierarchy4"/>
    <dgm:cxn modelId="{48E81BC2-F3F2-4FCC-AACB-14993F733872}" type="presParOf" srcId="{7AAA97AB-9808-489D-B6A3-C8420602AA41}" destId="{09FC838E-136D-4900-BEB0-5C3F93C0D820}" srcOrd="1" destOrd="0" presId="urn:microsoft.com/office/officeart/2005/8/layout/hierarchy4"/>
    <dgm:cxn modelId="{DA5D4991-972B-422F-83F7-946FF64F678E}" type="presParOf" srcId="{7AAA97AB-9808-489D-B6A3-C8420602AA41}" destId="{35E4CC42-5DCD-40F2-A94F-07EFFA59076C}" srcOrd="2" destOrd="0" presId="urn:microsoft.com/office/officeart/2005/8/layout/hierarchy4"/>
    <dgm:cxn modelId="{04AC6F82-5067-48B2-A924-A241F933542F}" type="presParOf" srcId="{35E4CC42-5DCD-40F2-A94F-07EFFA59076C}" destId="{E6251084-818C-468E-BD8E-2C416F0BD653}" srcOrd="0" destOrd="0" presId="urn:microsoft.com/office/officeart/2005/8/layout/hierarchy4"/>
    <dgm:cxn modelId="{38BA7D17-99AE-4D6F-BB18-9832BFE5E4D1}" type="presParOf" srcId="{E6251084-818C-468E-BD8E-2C416F0BD653}" destId="{CE9A0569-4057-450A-8D2A-1C85B932EF1F}" srcOrd="0" destOrd="0" presId="urn:microsoft.com/office/officeart/2005/8/layout/hierarchy4"/>
    <dgm:cxn modelId="{3B052028-2A15-461E-8464-1CDBE31EEED1}" type="presParOf" srcId="{E6251084-818C-468E-BD8E-2C416F0BD653}" destId="{7530796E-F036-475E-86B0-500C16A6EF89}" srcOrd="1" destOrd="0" presId="urn:microsoft.com/office/officeart/2005/8/layout/hierarchy4"/>
    <dgm:cxn modelId="{473FE439-4D2D-4A41-A7F1-DF2ECDEF00E7}" type="presParOf" srcId="{35E4CC42-5DCD-40F2-A94F-07EFFA59076C}" destId="{40A62EA3-A4E1-4A13-A810-93BB0F138850}" srcOrd="1" destOrd="0" presId="urn:microsoft.com/office/officeart/2005/8/layout/hierarchy4"/>
    <dgm:cxn modelId="{343F236B-DCEF-4301-A2BE-FBC8185C123E}" type="presParOf" srcId="{35E4CC42-5DCD-40F2-A94F-07EFFA59076C}" destId="{055C03C6-05BA-4D7C-A9E1-72BD80C7F147}" srcOrd="2" destOrd="0" presId="urn:microsoft.com/office/officeart/2005/8/layout/hierarchy4"/>
    <dgm:cxn modelId="{28FD33A3-9618-44CB-93B2-A55553036897}" type="presParOf" srcId="{055C03C6-05BA-4D7C-A9E1-72BD80C7F147}" destId="{9A391846-3144-4742-B50D-C2D9A4E05571}" srcOrd="0" destOrd="0" presId="urn:microsoft.com/office/officeart/2005/8/layout/hierarchy4"/>
    <dgm:cxn modelId="{F77392FE-67B4-4454-AF12-1ADB1B4C5398}" type="presParOf" srcId="{055C03C6-05BA-4D7C-A9E1-72BD80C7F147}" destId="{6BC73F15-BCAD-4039-A3EB-98432BE70C23}" srcOrd="1" destOrd="0" presId="urn:microsoft.com/office/officeart/2005/8/layout/hierarchy4"/>
    <dgm:cxn modelId="{D00C700C-B3AE-42A6-B4E5-7ED34E7D9850}" type="presParOf" srcId="{35E4CC42-5DCD-40F2-A94F-07EFFA59076C}" destId="{39E03209-BEA8-4335-82E9-C42A9F1DA631}" srcOrd="3" destOrd="0" presId="urn:microsoft.com/office/officeart/2005/8/layout/hierarchy4"/>
    <dgm:cxn modelId="{95C952BC-AD69-43A9-B095-0B1C335BFFF3}" type="presParOf" srcId="{35E4CC42-5DCD-40F2-A94F-07EFFA59076C}" destId="{C64AB4CB-3B76-4EDC-BB0F-7A2EB11D6694}" srcOrd="4" destOrd="0" presId="urn:microsoft.com/office/officeart/2005/8/layout/hierarchy4"/>
    <dgm:cxn modelId="{773AFACF-41E0-4D0D-833F-664557195CB5}" type="presParOf" srcId="{C64AB4CB-3B76-4EDC-BB0F-7A2EB11D6694}" destId="{14EDA97C-51DB-48F4-9119-DECADD4F38A0}" srcOrd="0" destOrd="0" presId="urn:microsoft.com/office/officeart/2005/8/layout/hierarchy4"/>
    <dgm:cxn modelId="{57F6E436-89AC-4FB1-A4DC-A953712CC294}" type="presParOf" srcId="{C64AB4CB-3B76-4EDC-BB0F-7A2EB11D6694}" destId="{F9E7EE70-B76F-4934-BE50-AB61CC294C68}" srcOrd="1" destOrd="0" presId="urn:microsoft.com/office/officeart/2005/8/layout/hierarchy4"/>
    <dgm:cxn modelId="{2180EC2F-8A15-4E18-BE46-1F8A556A8DC0}" type="presParOf" srcId="{35E4CC42-5DCD-40F2-A94F-07EFFA59076C}" destId="{435AA991-2F5E-41B9-8A0C-172641E9398B}" srcOrd="5" destOrd="0" presId="urn:microsoft.com/office/officeart/2005/8/layout/hierarchy4"/>
    <dgm:cxn modelId="{A9D285C0-25DC-49CD-AAC5-8F7141B8C5B4}" type="presParOf" srcId="{35E4CC42-5DCD-40F2-A94F-07EFFA59076C}" destId="{4474DEFB-8B37-44DC-833E-339E6A6BD041}" srcOrd="6" destOrd="0" presId="urn:microsoft.com/office/officeart/2005/8/layout/hierarchy4"/>
    <dgm:cxn modelId="{71AC1277-9ED3-4ADD-A6A8-42D8523F6DC4}" type="presParOf" srcId="{4474DEFB-8B37-44DC-833E-339E6A6BD041}" destId="{CEAA405D-90FD-4EF5-BE91-4638A2E76EF4}" srcOrd="0" destOrd="0" presId="urn:microsoft.com/office/officeart/2005/8/layout/hierarchy4"/>
    <dgm:cxn modelId="{C0BDF8A5-6C66-43B3-983C-38ADFC19FFE2}" type="presParOf" srcId="{4474DEFB-8B37-44DC-833E-339E6A6BD041}" destId="{68044435-4E1F-4405-B2D8-FE8E56066F92}" srcOrd="1" destOrd="0" presId="urn:microsoft.com/office/officeart/2005/8/layout/hierarchy4"/>
    <dgm:cxn modelId="{A42E64B8-2E49-4731-948E-623E2A1523E6}" type="presParOf" srcId="{35E4CC42-5DCD-40F2-A94F-07EFFA59076C}" destId="{45E099DC-FB9B-4C91-B210-0A6CE84B53FC}" srcOrd="7" destOrd="0" presId="urn:microsoft.com/office/officeart/2005/8/layout/hierarchy4"/>
    <dgm:cxn modelId="{D4E87FBE-B83B-4E72-9B6C-84AB02454D64}" type="presParOf" srcId="{35E4CC42-5DCD-40F2-A94F-07EFFA59076C}" destId="{F9ADC296-8DDE-4DEE-9C72-8A9E5F117267}" srcOrd="8" destOrd="0" presId="urn:microsoft.com/office/officeart/2005/8/layout/hierarchy4"/>
    <dgm:cxn modelId="{109C4E34-1656-4A90-94EC-1C7286AC209B}" type="presParOf" srcId="{F9ADC296-8DDE-4DEE-9C72-8A9E5F117267}" destId="{9CE82D14-D644-4403-8ACC-AD7F789AF920}" srcOrd="0" destOrd="0" presId="urn:microsoft.com/office/officeart/2005/8/layout/hierarchy4"/>
    <dgm:cxn modelId="{F6B96190-1043-42E7-9A29-DC726ACD557E}" type="presParOf" srcId="{F9ADC296-8DDE-4DEE-9C72-8A9E5F117267}" destId="{3E76DA82-2FAB-4E9F-BD36-05C6CF60B976}" srcOrd="1" destOrd="0" presId="urn:microsoft.com/office/officeart/2005/8/layout/hierarchy4"/>
    <dgm:cxn modelId="{D8FB0334-5CEE-4466-A9BE-4E7AC57E4A0F}" type="presParOf" srcId="{35E4CC42-5DCD-40F2-A94F-07EFFA59076C}" destId="{589B2265-A09C-455B-9879-B31F15AC464B}" srcOrd="9" destOrd="0" presId="urn:microsoft.com/office/officeart/2005/8/layout/hierarchy4"/>
    <dgm:cxn modelId="{8DA5340C-6A86-42E7-88AB-3AA764EBB7C8}" type="presParOf" srcId="{35E4CC42-5DCD-40F2-A94F-07EFFA59076C}" destId="{0FCB06EE-EFBC-438B-9CC1-EA96D1C9706F}" srcOrd="10" destOrd="0" presId="urn:microsoft.com/office/officeart/2005/8/layout/hierarchy4"/>
    <dgm:cxn modelId="{B5B0D221-A1B7-40A8-A5DA-07D7F252A200}" type="presParOf" srcId="{0FCB06EE-EFBC-438B-9CC1-EA96D1C9706F}" destId="{D2F0EE18-914A-4587-881F-3224867675F7}" srcOrd="0" destOrd="0" presId="urn:microsoft.com/office/officeart/2005/8/layout/hierarchy4"/>
    <dgm:cxn modelId="{4D10C4AC-AF2E-4F2C-8FE0-B126ACDA27D4}" type="presParOf" srcId="{0FCB06EE-EFBC-438B-9CC1-EA96D1C9706F}" destId="{0A176149-A45F-4D81-B0E6-9AD6D096752B}" srcOrd="1" destOrd="0" presId="urn:microsoft.com/office/officeart/2005/8/layout/hierarchy4"/>
    <dgm:cxn modelId="{4F5959BA-7892-48EB-9C5E-D3CFB2CF618D}" type="presParOf" srcId="{E07A4F4A-E5D5-4AA9-B826-3A92720E966F}" destId="{4B6658F9-BAF5-47AD-B99A-F1D71EE546AE}" srcOrd="1" destOrd="0" presId="urn:microsoft.com/office/officeart/2005/8/layout/hierarchy4"/>
    <dgm:cxn modelId="{BEA351FF-8A71-42CC-9F1C-C69356BAB6CD}" type="presParOf" srcId="{E07A4F4A-E5D5-4AA9-B826-3A92720E966F}" destId="{316DCD29-F8C2-440D-B8A3-9CFC6E4DEF24}" srcOrd="2" destOrd="0" presId="urn:microsoft.com/office/officeart/2005/8/layout/hierarchy4"/>
    <dgm:cxn modelId="{51388FC6-E367-4DAD-AB08-D0C62F21954E}" type="presParOf" srcId="{316DCD29-F8C2-440D-B8A3-9CFC6E4DEF24}" destId="{05720542-C8E5-4D47-A75A-62AEF72295E4}" srcOrd="0" destOrd="0" presId="urn:microsoft.com/office/officeart/2005/8/layout/hierarchy4"/>
    <dgm:cxn modelId="{47A922E3-C4F6-40DF-9E41-4AD5BB02AD28}" type="presParOf" srcId="{316DCD29-F8C2-440D-B8A3-9CFC6E4DEF24}" destId="{F1D89186-E7D4-4C3F-930B-36553DEB6642}" srcOrd="1" destOrd="0" presId="urn:microsoft.com/office/officeart/2005/8/layout/hierarchy4"/>
    <dgm:cxn modelId="{9636208B-D3D7-46EF-82F8-3140D25315DD}" type="presParOf" srcId="{316DCD29-F8C2-440D-B8A3-9CFC6E4DEF24}" destId="{CB82883B-D158-4F11-A1AC-05F7DC1F92AB}" srcOrd="2" destOrd="0" presId="urn:microsoft.com/office/officeart/2005/8/layout/hierarchy4"/>
    <dgm:cxn modelId="{7D8BECA4-09B9-4510-B7F7-868D6402E1CB}" type="presParOf" srcId="{CB82883B-D158-4F11-A1AC-05F7DC1F92AB}" destId="{87ABF254-55F2-4743-A645-E4F905629248}" srcOrd="0" destOrd="0" presId="urn:microsoft.com/office/officeart/2005/8/layout/hierarchy4"/>
    <dgm:cxn modelId="{A5C73E4F-173A-4B94-BC52-090F5815F377}" type="presParOf" srcId="{87ABF254-55F2-4743-A645-E4F905629248}" destId="{94467CAC-3F6A-413B-9AA7-773F2DB3074D}" srcOrd="0" destOrd="0" presId="urn:microsoft.com/office/officeart/2005/8/layout/hierarchy4"/>
    <dgm:cxn modelId="{77769483-3DFE-40A2-9576-1C64429462F5}" type="presParOf" srcId="{87ABF254-55F2-4743-A645-E4F905629248}" destId="{F0282E6E-44BA-4688-A6FE-C7B3C19A17CE}" srcOrd="1" destOrd="0" presId="urn:microsoft.com/office/officeart/2005/8/layout/hierarchy4"/>
    <dgm:cxn modelId="{3851CD57-391F-4C4A-B889-DF3E4765CEAA}" type="presParOf" srcId="{CB82883B-D158-4F11-A1AC-05F7DC1F92AB}" destId="{86D9D9F1-8951-4C2D-B902-FFB5E8A17CE3}" srcOrd="1" destOrd="0" presId="urn:microsoft.com/office/officeart/2005/8/layout/hierarchy4"/>
    <dgm:cxn modelId="{FE591FBA-EBEC-4FE9-BDF8-ABD0C206AABF}" type="presParOf" srcId="{CB82883B-D158-4F11-A1AC-05F7DC1F92AB}" destId="{FA64D803-7B39-41D6-B74A-E8ABF3D7B9D9}" srcOrd="2" destOrd="0" presId="urn:microsoft.com/office/officeart/2005/8/layout/hierarchy4"/>
    <dgm:cxn modelId="{0D81179F-9148-4919-898A-2C9AFE5D4D81}" type="presParOf" srcId="{FA64D803-7B39-41D6-B74A-E8ABF3D7B9D9}" destId="{2E3963A0-D7C7-484D-8068-28D389CE3116}" srcOrd="0" destOrd="0" presId="urn:microsoft.com/office/officeart/2005/8/layout/hierarchy4"/>
    <dgm:cxn modelId="{2A2A11C9-086E-4475-8D23-DF5F2EF62BE2}" type="presParOf" srcId="{FA64D803-7B39-41D6-B74A-E8ABF3D7B9D9}" destId="{04B37E85-7DBF-4CEB-BC1A-F28A0699BDAB}" srcOrd="1" destOrd="0" presId="urn:microsoft.com/office/officeart/2005/8/layout/hierarchy4"/>
    <dgm:cxn modelId="{4379FFEA-1BEC-48DB-BC93-FC0EC79BD786}" type="presParOf" srcId="{CB82883B-D158-4F11-A1AC-05F7DC1F92AB}" destId="{373F8323-76F7-4417-8E6A-0B77D08FE6D4}" srcOrd="3" destOrd="0" presId="urn:microsoft.com/office/officeart/2005/8/layout/hierarchy4"/>
    <dgm:cxn modelId="{7E86D04B-CDEF-4BBB-831B-236FA72D32E5}" type="presParOf" srcId="{CB82883B-D158-4F11-A1AC-05F7DC1F92AB}" destId="{4C947D0B-F453-4DE3-9938-FA8E5228A36E}" srcOrd="4" destOrd="0" presId="urn:microsoft.com/office/officeart/2005/8/layout/hierarchy4"/>
    <dgm:cxn modelId="{5D44CCC6-8F73-4947-920D-1AC8F0B3175A}" type="presParOf" srcId="{4C947D0B-F453-4DE3-9938-FA8E5228A36E}" destId="{38D72B88-312F-495B-9FA3-7B8499852E16}" srcOrd="0" destOrd="0" presId="urn:microsoft.com/office/officeart/2005/8/layout/hierarchy4"/>
    <dgm:cxn modelId="{C61D8D10-E348-4C26-A387-1971E8B5EF1D}" type="presParOf" srcId="{4C947D0B-F453-4DE3-9938-FA8E5228A36E}" destId="{6FDF0B37-A397-4E09-8583-3ADF68A13762}" srcOrd="1" destOrd="0" presId="urn:microsoft.com/office/officeart/2005/8/layout/hierarchy4"/>
    <dgm:cxn modelId="{D848CA3C-A974-4474-87BF-5D3C39134B39}" type="presParOf" srcId="{CB82883B-D158-4F11-A1AC-05F7DC1F92AB}" destId="{9C822F3A-90E6-4847-BA91-CE67E5FE2151}" srcOrd="5" destOrd="0" presId="urn:microsoft.com/office/officeart/2005/8/layout/hierarchy4"/>
    <dgm:cxn modelId="{9E36EBCE-0AAE-4E30-AF1E-2413B78FFCAB}" type="presParOf" srcId="{CB82883B-D158-4F11-A1AC-05F7DC1F92AB}" destId="{D70AD2B1-6104-4D71-B60E-457991EF0638}" srcOrd="6" destOrd="0" presId="urn:microsoft.com/office/officeart/2005/8/layout/hierarchy4"/>
    <dgm:cxn modelId="{B0CE435E-3288-4357-B4D9-E98FBFEE1F03}" type="presParOf" srcId="{D70AD2B1-6104-4D71-B60E-457991EF0638}" destId="{2C2AC052-4E68-4A2E-832B-B2B0DD92A64C}" srcOrd="0" destOrd="0" presId="urn:microsoft.com/office/officeart/2005/8/layout/hierarchy4"/>
    <dgm:cxn modelId="{7BD92E81-7BBF-46D8-9A6C-6E830D033951}" type="presParOf" srcId="{D70AD2B1-6104-4D71-B60E-457991EF0638}" destId="{63FFC58D-7C73-4D1B-8C9B-9EDA4A992819}" srcOrd="1" destOrd="0" presId="urn:microsoft.com/office/officeart/2005/8/layout/hierarchy4"/>
    <dgm:cxn modelId="{FBFD5C0F-4893-4B2A-8AFD-50ADD11967B0}" type="presParOf" srcId="{CB82883B-D158-4F11-A1AC-05F7DC1F92AB}" destId="{E7B0AE6F-C98A-43E7-8C10-8F19D34BB41D}" srcOrd="7" destOrd="0" presId="urn:microsoft.com/office/officeart/2005/8/layout/hierarchy4"/>
    <dgm:cxn modelId="{8E1A6498-50A6-4D04-9F3F-5C96E324C545}" type="presParOf" srcId="{CB82883B-D158-4F11-A1AC-05F7DC1F92AB}" destId="{D86E1141-639B-4575-9BC2-FC24A004FF54}" srcOrd="8" destOrd="0" presId="urn:microsoft.com/office/officeart/2005/8/layout/hierarchy4"/>
    <dgm:cxn modelId="{DCE7F4D9-5103-4F3F-986D-6C1C1AA006BB}" type="presParOf" srcId="{D86E1141-639B-4575-9BC2-FC24A004FF54}" destId="{EF06A98D-BA82-4ACF-AE49-CB4FDB734A48}" srcOrd="0" destOrd="0" presId="urn:microsoft.com/office/officeart/2005/8/layout/hierarchy4"/>
    <dgm:cxn modelId="{28536763-BF30-4D80-9126-300409629E85}" type="presParOf" srcId="{D86E1141-639B-4575-9BC2-FC24A004FF54}" destId="{4B0A6B9C-1865-47C7-A676-4581BB1D65ED}" srcOrd="1" destOrd="0" presId="urn:microsoft.com/office/officeart/2005/8/layout/hierarchy4"/>
    <dgm:cxn modelId="{8861BBED-6316-442C-8528-8F506C205080}" type="presParOf" srcId="{CB82883B-D158-4F11-A1AC-05F7DC1F92AB}" destId="{E37B47A9-D395-430C-86DE-C76CA61C635F}" srcOrd="9" destOrd="0" presId="urn:microsoft.com/office/officeart/2005/8/layout/hierarchy4"/>
    <dgm:cxn modelId="{3654946B-7A4C-4A03-B166-B1AE4BE1B072}" type="presParOf" srcId="{CB82883B-D158-4F11-A1AC-05F7DC1F92AB}" destId="{09A012AE-5631-4927-BE14-984B24BEDFFC}" srcOrd="10" destOrd="0" presId="urn:microsoft.com/office/officeart/2005/8/layout/hierarchy4"/>
    <dgm:cxn modelId="{C47A5C83-18E8-47FF-9B15-07B5D528A06A}" type="presParOf" srcId="{09A012AE-5631-4927-BE14-984B24BEDFFC}" destId="{3DB27E64-0F6C-45F9-830D-2A599FCD6389}" srcOrd="0" destOrd="0" presId="urn:microsoft.com/office/officeart/2005/8/layout/hierarchy4"/>
    <dgm:cxn modelId="{5F821903-F4A6-42D8-9A60-5EE24EA4E9B8}" type="presParOf" srcId="{09A012AE-5631-4927-BE14-984B24BEDFFC}" destId="{4409DF65-9775-4FEE-837D-3C96FB771A89}" srcOrd="1" destOrd="0" presId="urn:microsoft.com/office/officeart/2005/8/layout/hierarchy4"/>
    <dgm:cxn modelId="{7882F801-FCA2-45A0-AAA9-62516BA28480}" type="presParOf" srcId="{E07A4F4A-E5D5-4AA9-B826-3A92720E966F}" destId="{8FFA41B5-3935-43F9-B049-6072C6B736DD}" srcOrd="3" destOrd="0" presId="urn:microsoft.com/office/officeart/2005/8/layout/hierarchy4"/>
    <dgm:cxn modelId="{0C54202C-6020-4D90-90A3-1FFD5764AA27}" type="presParOf" srcId="{E07A4F4A-E5D5-4AA9-B826-3A92720E966F}" destId="{75C5413B-0454-475E-BBF3-9DF2DDCE9153}" srcOrd="4" destOrd="0" presId="urn:microsoft.com/office/officeart/2005/8/layout/hierarchy4"/>
    <dgm:cxn modelId="{FA2B2283-13FE-4420-8BF6-0FCFCEB98A7E}" type="presParOf" srcId="{75C5413B-0454-475E-BBF3-9DF2DDCE9153}" destId="{B3CC1112-CF22-474F-B832-51C8023EC513}" srcOrd="0" destOrd="0" presId="urn:microsoft.com/office/officeart/2005/8/layout/hierarchy4"/>
    <dgm:cxn modelId="{BB1ED5F5-D890-4AA7-A113-D553008BB03A}" type="presParOf" srcId="{75C5413B-0454-475E-BBF3-9DF2DDCE9153}" destId="{B56FA259-4520-46B7-BBAC-4A82C9412F4E}" srcOrd="1" destOrd="0" presId="urn:microsoft.com/office/officeart/2005/8/layout/hierarchy4"/>
    <dgm:cxn modelId="{6375FEE7-4D29-4ED7-AB73-42C3D474F71E}" type="presParOf" srcId="{75C5413B-0454-475E-BBF3-9DF2DDCE9153}" destId="{ED38572A-87A9-45E3-9DC6-099EAF61B5F6}" srcOrd="2" destOrd="0" presId="urn:microsoft.com/office/officeart/2005/8/layout/hierarchy4"/>
    <dgm:cxn modelId="{73056384-826F-4C6C-B190-BC0257107907}" type="presParOf" srcId="{ED38572A-87A9-45E3-9DC6-099EAF61B5F6}" destId="{7F7E05ED-C469-4634-8271-97CAC7A497F3}" srcOrd="0" destOrd="0" presId="urn:microsoft.com/office/officeart/2005/8/layout/hierarchy4"/>
    <dgm:cxn modelId="{E54356E5-52D6-4CCF-83B3-61A7E52D6F1E}" type="presParOf" srcId="{7F7E05ED-C469-4634-8271-97CAC7A497F3}" destId="{EC0CA755-111F-4E49-8794-959278F61C80}" srcOrd="0" destOrd="0" presId="urn:microsoft.com/office/officeart/2005/8/layout/hierarchy4"/>
    <dgm:cxn modelId="{12332969-636F-4DEE-BE5A-69BB03DD7573}" type="presParOf" srcId="{7F7E05ED-C469-4634-8271-97CAC7A497F3}" destId="{50200F41-DF55-4F72-9AB3-9778723B8432}" srcOrd="1" destOrd="0" presId="urn:microsoft.com/office/officeart/2005/8/layout/hierarchy4"/>
    <dgm:cxn modelId="{A581317C-4EF5-4025-B36A-1A852938410F}" type="presParOf" srcId="{ED38572A-87A9-45E3-9DC6-099EAF61B5F6}" destId="{038A412F-FF68-4018-956E-D67ED0345109}" srcOrd="1" destOrd="0" presId="urn:microsoft.com/office/officeart/2005/8/layout/hierarchy4"/>
    <dgm:cxn modelId="{8A7C0F73-A269-4BE3-B6AA-0B9AFAFA2E0E}" type="presParOf" srcId="{ED38572A-87A9-45E3-9DC6-099EAF61B5F6}" destId="{B470F970-1601-47D6-BAC7-FEBADBA57F2C}" srcOrd="2" destOrd="0" presId="urn:microsoft.com/office/officeart/2005/8/layout/hierarchy4"/>
    <dgm:cxn modelId="{77CD7DB7-83A7-4AE4-B8C1-4C798E761E3C}" type="presParOf" srcId="{B470F970-1601-47D6-BAC7-FEBADBA57F2C}" destId="{29CC405F-F9B4-489B-9FCB-EAF8E6CE7330}" srcOrd="0" destOrd="0" presId="urn:microsoft.com/office/officeart/2005/8/layout/hierarchy4"/>
    <dgm:cxn modelId="{737342F8-CDCC-447E-9C82-8D090376336F}" type="presParOf" srcId="{B470F970-1601-47D6-BAC7-FEBADBA57F2C}" destId="{F5F80061-E263-490F-A85C-5E9A695298CE}" srcOrd="1" destOrd="0" presId="urn:microsoft.com/office/officeart/2005/8/layout/hierarchy4"/>
    <dgm:cxn modelId="{A88A6F62-F9EF-4526-B983-4DFEB1EF347B}" type="presParOf" srcId="{ED38572A-87A9-45E3-9DC6-099EAF61B5F6}" destId="{FB289D8E-6A66-4DD9-BE28-92F943D5024D}" srcOrd="3" destOrd="0" presId="urn:microsoft.com/office/officeart/2005/8/layout/hierarchy4"/>
    <dgm:cxn modelId="{E3AF7A93-128F-49CB-BEB4-16F5C13E3067}" type="presParOf" srcId="{ED38572A-87A9-45E3-9DC6-099EAF61B5F6}" destId="{515CBD2F-3980-4458-8A06-B6F2A7584C1B}" srcOrd="4" destOrd="0" presId="urn:microsoft.com/office/officeart/2005/8/layout/hierarchy4"/>
    <dgm:cxn modelId="{61E863EB-2708-442E-866F-0BEC5B6078B3}" type="presParOf" srcId="{515CBD2F-3980-4458-8A06-B6F2A7584C1B}" destId="{0197407A-ABC7-445B-B0B6-9F49C991C26F}" srcOrd="0" destOrd="0" presId="urn:microsoft.com/office/officeart/2005/8/layout/hierarchy4"/>
    <dgm:cxn modelId="{78C1867E-CF1E-429E-AA5D-95914D640E8A}" type="presParOf" srcId="{515CBD2F-3980-4458-8A06-B6F2A7584C1B}" destId="{7643AEC8-7148-456E-A54A-DACE26EEAD24}" srcOrd="1" destOrd="0" presId="urn:microsoft.com/office/officeart/2005/8/layout/hierarchy4"/>
    <dgm:cxn modelId="{21FE93B8-1684-470A-8D24-92C04E75DA59}" type="presParOf" srcId="{ED38572A-87A9-45E3-9DC6-099EAF61B5F6}" destId="{377AE231-7A7C-4876-A9C0-BF77EE54B7BD}" srcOrd="5" destOrd="0" presId="urn:microsoft.com/office/officeart/2005/8/layout/hierarchy4"/>
    <dgm:cxn modelId="{0B32DBBC-02A7-43CD-ABEB-7C88348708BA}" type="presParOf" srcId="{ED38572A-87A9-45E3-9DC6-099EAF61B5F6}" destId="{E13FF5B8-DCB4-4CB0-B8B0-A8A0F6A35564}" srcOrd="6" destOrd="0" presId="urn:microsoft.com/office/officeart/2005/8/layout/hierarchy4"/>
    <dgm:cxn modelId="{602A6C33-EED3-42C1-AABA-A5A51460E447}" type="presParOf" srcId="{E13FF5B8-DCB4-4CB0-B8B0-A8A0F6A35564}" destId="{AF03D6D3-32F6-4759-B385-C735D51D93DC}" srcOrd="0" destOrd="0" presId="urn:microsoft.com/office/officeart/2005/8/layout/hierarchy4"/>
    <dgm:cxn modelId="{6A5D154F-C7C2-45F0-9A3C-0858F41625CB}" type="presParOf" srcId="{E13FF5B8-DCB4-4CB0-B8B0-A8A0F6A35564}" destId="{97FE3915-5934-4D9D-AE11-CCE5E3998E04}" srcOrd="1" destOrd="0" presId="urn:microsoft.com/office/officeart/2005/8/layout/hierarchy4"/>
    <dgm:cxn modelId="{FEC183C1-AEB7-49F5-8575-70EC927CDA73}" type="presParOf" srcId="{ED38572A-87A9-45E3-9DC6-099EAF61B5F6}" destId="{56E139E1-1D3B-45C7-9504-88040AB8D207}" srcOrd="7" destOrd="0" presId="urn:microsoft.com/office/officeart/2005/8/layout/hierarchy4"/>
    <dgm:cxn modelId="{EAB741B4-C513-4258-B597-87A68DB8DD13}" type="presParOf" srcId="{ED38572A-87A9-45E3-9DC6-099EAF61B5F6}" destId="{528137BB-D5FA-493A-A503-DD0866D8D6C9}" srcOrd="8" destOrd="0" presId="urn:microsoft.com/office/officeart/2005/8/layout/hierarchy4"/>
    <dgm:cxn modelId="{8BDAA454-AF23-4F5A-AB21-E8E5FD9EB30D}" type="presParOf" srcId="{528137BB-D5FA-493A-A503-DD0866D8D6C9}" destId="{563D9D42-6D9B-4073-8191-2E52C0763484}" srcOrd="0" destOrd="0" presId="urn:microsoft.com/office/officeart/2005/8/layout/hierarchy4"/>
    <dgm:cxn modelId="{1631A763-221C-4230-BABB-2F4E37DB0841}" type="presParOf" srcId="{528137BB-D5FA-493A-A503-DD0866D8D6C9}" destId="{326FFB7C-EC0A-4F74-B9A8-3FD019EB5A91}" srcOrd="1" destOrd="0" presId="urn:microsoft.com/office/officeart/2005/8/layout/hierarchy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DE803F4-7C41-45EA-B3E1-8D1715C5F2A7}">
      <dsp:nvSpPr>
        <dsp:cNvPr id="0" name=""/>
        <dsp:cNvSpPr/>
      </dsp:nvSpPr>
      <dsp:spPr>
        <a:xfrm>
          <a:off x="4436" y="1452"/>
          <a:ext cx="11202051" cy="1151107"/>
        </a:xfrm>
        <a:prstGeom prst="roundRect">
          <a:avLst>
            <a:gd name="adj" fmla="val 10000"/>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90500" tIns="190500" rIns="190500" bIns="190500" numCol="1" spcCol="1270" anchor="ctr" anchorCtr="0">
          <a:noAutofit/>
        </a:bodyPr>
        <a:lstStyle/>
        <a:p>
          <a:pPr lvl="0" algn="ctr" defTabSz="2222500">
            <a:lnSpc>
              <a:spcPct val="90000"/>
            </a:lnSpc>
            <a:spcBef>
              <a:spcPct val="0"/>
            </a:spcBef>
            <a:spcAft>
              <a:spcPct val="35000"/>
            </a:spcAft>
          </a:pPr>
          <a:r>
            <a:rPr lang="en-US" sz="5000" kern="1200" dirty="0"/>
            <a:t>Secondary Storage Devices</a:t>
          </a:r>
        </a:p>
      </dsp:txBody>
      <dsp:txXfrm>
        <a:off x="38151" y="35167"/>
        <a:ext cx="11134621" cy="1083677"/>
      </dsp:txXfrm>
    </dsp:sp>
    <dsp:sp modelId="{08F6F997-9F3E-43F6-BB45-3BFAD887D839}">
      <dsp:nvSpPr>
        <dsp:cNvPr id="0" name=""/>
        <dsp:cNvSpPr/>
      </dsp:nvSpPr>
      <dsp:spPr>
        <a:xfrm>
          <a:off x="4436" y="1341087"/>
          <a:ext cx="3917815" cy="1151107"/>
        </a:xfrm>
        <a:prstGeom prst="roundRect">
          <a:avLst>
            <a:gd name="adj" fmla="val 10000"/>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90500" tIns="190500" rIns="190500" bIns="190500" numCol="1" spcCol="1270" anchor="ctr" anchorCtr="0">
          <a:noAutofit/>
        </a:bodyPr>
        <a:lstStyle/>
        <a:p>
          <a:pPr lvl="0" algn="ctr" defTabSz="2222500">
            <a:lnSpc>
              <a:spcPct val="90000"/>
            </a:lnSpc>
            <a:spcBef>
              <a:spcPct val="0"/>
            </a:spcBef>
            <a:spcAft>
              <a:spcPct val="35000"/>
            </a:spcAft>
          </a:pPr>
          <a:endParaRPr lang="en-US" sz="5000" kern="1200" dirty="0"/>
        </a:p>
      </dsp:txBody>
      <dsp:txXfrm>
        <a:off x="38151" y="1374802"/>
        <a:ext cx="3850385" cy="1083677"/>
      </dsp:txXfrm>
    </dsp:sp>
    <dsp:sp modelId="{CE9A0569-4057-450A-8D2A-1C85B932EF1F}">
      <dsp:nvSpPr>
        <dsp:cNvPr id="0" name=""/>
        <dsp:cNvSpPr/>
      </dsp:nvSpPr>
      <dsp:spPr>
        <a:xfrm>
          <a:off x="4436" y="2680722"/>
          <a:ext cx="630888" cy="1151107"/>
        </a:xfrm>
        <a:prstGeom prst="roundRect">
          <a:avLst>
            <a:gd name="adj" fmla="val 10000"/>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90500" tIns="190500" rIns="190500" bIns="190500" numCol="1" spcCol="1270" anchor="ctr" anchorCtr="0">
          <a:noAutofit/>
        </a:bodyPr>
        <a:lstStyle/>
        <a:p>
          <a:pPr lvl="0" algn="ctr" defTabSz="2222500">
            <a:lnSpc>
              <a:spcPct val="90000"/>
            </a:lnSpc>
            <a:spcBef>
              <a:spcPct val="0"/>
            </a:spcBef>
            <a:spcAft>
              <a:spcPct val="35000"/>
            </a:spcAft>
          </a:pPr>
          <a:endParaRPr lang="en-US" sz="5000" kern="1200" dirty="0"/>
        </a:p>
      </dsp:txBody>
      <dsp:txXfrm>
        <a:off x="22914" y="2699200"/>
        <a:ext cx="593932" cy="1114151"/>
      </dsp:txXfrm>
    </dsp:sp>
    <dsp:sp modelId="{9A391846-3144-4742-B50D-C2D9A4E05571}">
      <dsp:nvSpPr>
        <dsp:cNvPr id="0" name=""/>
        <dsp:cNvSpPr/>
      </dsp:nvSpPr>
      <dsp:spPr>
        <a:xfrm>
          <a:off x="661822" y="2680722"/>
          <a:ext cx="630888" cy="1151107"/>
        </a:xfrm>
        <a:prstGeom prst="roundRect">
          <a:avLst>
            <a:gd name="adj" fmla="val 10000"/>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90500" tIns="190500" rIns="190500" bIns="190500" numCol="1" spcCol="1270" anchor="ctr" anchorCtr="0">
          <a:noAutofit/>
        </a:bodyPr>
        <a:lstStyle/>
        <a:p>
          <a:pPr lvl="0" algn="ctr" defTabSz="2222500">
            <a:lnSpc>
              <a:spcPct val="90000"/>
            </a:lnSpc>
            <a:spcBef>
              <a:spcPct val="0"/>
            </a:spcBef>
            <a:spcAft>
              <a:spcPct val="35000"/>
            </a:spcAft>
          </a:pPr>
          <a:endParaRPr lang="en-US" sz="5000" kern="1200" dirty="0"/>
        </a:p>
      </dsp:txBody>
      <dsp:txXfrm>
        <a:off x="680300" y="2699200"/>
        <a:ext cx="593932" cy="1114151"/>
      </dsp:txXfrm>
    </dsp:sp>
    <dsp:sp modelId="{14EDA97C-51DB-48F4-9119-DECADD4F38A0}">
      <dsp:nvSpPr>
        <dsp:cNvPr id="0" name=""/>
        <dsp:cNvSpPr/>
      </dsp:nvSpPr>
      <dsp:spPr>
        <a:xfrm>
          <a:off x="1319207" y="2680722"/>
          <a:ext cx="630888" cy="1151107"/>
        </a:xfrm>
        <a:prstGeom prst="roundRect">
          <a:avLst>
            <a:gd name="adj" fmla="val 10000"/>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90500" tIns="190500" rIns="190500" bIns="190500" numCol="1" spcCol="1270" anchor="ctr" anchorCtr="0">
          <a:noAutofit/>
        </a:bodyPr>
        <a:lstStyle/>
        <a:p>
          <a:pPr lvl="0" algn="ctr" defTabSz="2222500">
            <a:lnSpc>
              <a:spcPct val="90000"/>
            </a:lnSpc>
            <a:spcBef>
              <a:spcPct val="0"/>
            </a:spcBef>
            <a:spcAft>
              <a:spcPct val="35000"/>
            </a:spcAft>
          </a:pPr>
          <a:endParaRPr lang="en-US" sz="5000" kern="1200" dirty="0"/>
        </a:p>
      </dsp:txBody>
      <dsp:txXfrm>
        <a:off x="1337685" y="2699200"/>
        <a:ext cx="593932" cy="1114151"/>
      </dsp:txXfrm>
    </dsp:sp>
    <dsp:sp modelId="{CEAA405D-90FD-4EF5-BE91-4638A2E76EF4}">
      <dsp:nvSpPr>
        <dsp:cNvPr id="0" name=""/>
        <dsp:cNvSpPr/>
      </dsp:nvSpPr>
      <dsp:spPr>
        <a:xfrm>
          <a:off x="1976593" y="2680722"/>
          <a:ext cx="630888" cy="1151107"/>
        </a:xfrm>
        <a:prstGeom prst="roundRect">
          <a:avLst>
            <a:gd name="adj" fmla="val 10000"/>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90500" tIns="190500" rIns="190500" bIns="190500" numCol="1" spcCol="1270" anchor="ctr" anchorCtr="0">
          <a:noAutofit/>
        </a:bodyPr>
        <a:lstStyle/>
        <a:p>
          <a:pPr lvl="0" algn="ctr" defTabSz="2222500">
            <a:lnSpc>
              <a:spcPct val="90000"/>
            </a:lnSpc>
            <a:spcBef>
              <a:spcPct val="0"/>
            </a:spcBef>
            <a:spcAft>
              <a:spcPct val="35000"/>
            </a:spcAft>
          </a:pPr>
          <a:endParaRPr lang="en-US" sz="5000" kern="1200" dirty="0"/>
        </a:p>
      </dsp:txBody>
      <dsp:txXfrm>
        <a:off x="1995071" y="2699200"/>
        <a:ext cx="593932" cy="1114151"/>
      </dsp:txXfrm>
    </dsp:sp>
    <dsp:sp modelId="{9CE82D14-D644-4403-8ACC-AD7F789AF920}">
      <dsp:nvSpPr>
        <dsp:cNvPr id="0" name=""/>
        <dsp:cNvSpPr/>
      </dsp:nvSpPr>
      <dsp:spPr>
        <a:xfrm>
          <a:off x="2633978" y="2680722"/>
          <a:ext cx="630888" cy="1151107"/>
        </a:xfrm>
        <a:prstGeom prst="roundRect">
          <a:avLst>
            <a:gd name="adj" fmla="val 10000"/>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90500" tIns="190500" rIns="190500" bIns="190500" numCol="1" spcCol="1270" anchor="ctr" anchorCtr="0">
          <a:noAutofit/>
        </a:bodyPr>
        <a:lstStyle/>
        <a:p>
          <a:pPr lvl="0" algn="ctr" defTabSz="2222500">
            <a:lnSpc>
              <a:spcPct val="90000"/>
            </a:lnSpc>
            <a:spcBef>
              <a:spcPct val="0"/>
            </a:spcBef>
            <a:spcAft>
              <a:spcPct val="35000"/>
            </a:spcAft>
          </a:pPr>
          <a:endParaRPr lang="en-US" sz="5000" kern="1200" dirty="0"/>
        </a:p>
      </dsp:txBody>
      <dsp:txXfrm>
        <a:off x="2652456" y="2699200"/>
        <a:ext cx="593932" cy="1114151"/>
      </dsp:txXfrm>
    </dsp:sp>
    <dsp:sp modelId="{D2F0EE18-914A-4587-881F-3224867675F7}">
      <dsp:nvSpPr>
        <dsp:cNvPr id="0" name=""/>
        <dsp:cNvSpPr/>
      </dsp:nvSpPr>
      <dsp:spPr>
        <a:xfrm>
          <a:off x="3291364" y="2680722"/>
          <a:ext cx="630888" cy="1151107"/>
        </a:xfrm>
        <a:prstGeom prst="roundRect">
          <a:avLst>
            <a:gd name="adj" fmla="val 10000"/>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90500" tIns="190500" rIns="190500" bIns="190500" numCol="1" spcCol="1270" anchor="ctr" anchorCtr="0">
          <a:noAutofit/>
        </a:bodyPr>
        <a:lstStyle/>
        <a:p>
          <a:pPr lvl="0" algn="ctr" defTabSz="2222500">
            <a:lnSpc>
              <a:spcPct val="90000"/>
            </a:lnSpc>
            <a:spcBef>
              <a:spcPct val="0"/>
            </a:spcBef>
            <a:spcAft>
              <a:spcPct val="35000"/>
            </a:spcAft>
          </a:pPr>
          <a:endParaRPr lang="en-US" sz="5000" kern="1200" dirty="0"/>
        </a:p>
      </dsp:txBody>
      <dsp:txXfrm>
        <a:off x="3309842" y="2699200"/>
        <a:ext cx="593932" cy="1114151"/>
      </dsp:txXfrm>
    </dsp:sp>
    <dsp:sp modelId="{05720542-C8E5-4D47-A75A-62AEF72295E4}">
      <dsp:nvSpPr>
        <dsp:cNvPr id="0" name=""/>
        <dsp:cNvSpPr/>
      </dsp:nvSpPr>
      <dsp:spPr>
        <a:xfrm>
          <a:off x="3975247" y="1341087"/>
          <a:ext cx="3917815" cy="1151107"/>
        </a:xfrm>
        <a:prstGeom prst="roundRect">
          <a:avLst>
            <a:gd name="adj" fmla="val 10000"/>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90500" tIns="190500" rIns="190500" bIns="190500" numCol="1" spcCol="1270" anchor="ctr" anchorCtr="0">
          <a:noAutofit/>
        </a:bodyPr>
        <a:lstStyle/>
        <a:p>
          <a:pPr lvl="0" algn="ctr" defTabSz="2222500">
            <a:lnSpc>
              <a:spcPct val="90000"/>
            </a:lnSpc>
            <a:spcBef>
              <a:spcPct val="0"/>
            </a:spcBef>
            <a:spcAft>
              <a:spcPct val="35000"/>
            </a:spcAft>
          </a:pPr>
          <a:endParaRPr lang="en-US" sz="5000" kern="1200" dirty="0"/>
        </a:p>
      </dsp:txBody>
      <dsp:txXfrm>
        <a:off x="4008962" y="1374802"/>
        <a:ext cx="3850385" cy="1083677"/>
      </dsp:txXfrm>
    </dsp:sp>
    <dsp:sp modelId="{94467CAC-3F6A-413B-9AA7-773F2DB3074D}">
      <dsp:nvSpPr>
        <dsp:cNvPr id="0" name=""/>
        <dsp:cNvSpPr/>
      </dsp:nvSpPr>
      <dsp:spPr>
        <a:xfrm>
          <a:off x="3975247" y="2680722"/>
          <a:ext cx="630888" cy="1151107"/>
        </a:xfrm>
        <a:prstGeom prst="roundRect">
          <a:avLst>
            <a:gd name="adj" fmla="val 10000"/>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90500" tIns="190500" rIns="190500" bIns="190500" numCol="1" spcCol="1270" anchor="ctr" anchorCtr="0">
          <a:noAutofit/>
        </a:bodyPr>
        <a:lstStyle/>
        <a:p>
          <a:pPr lvl="0" algn="ctr" defTabSz="2222500">
            <a:lnSpc>
              <a:spcPct val="90000"/>
            </a:lnSpc>
            <a:spcBef>
              <a:spcPct val="0"/>
            </a:spcBef>
            <a:spcAft>
              <a:spcPct val="35000"/>
            </a:spcAft>
          </a:pPr>
          <a:endParaRPr lang="en-US" sz="5000" kern="1200" dirty="0"/>
        </a:p>
      </dsp:txBody>
      <dsp:txXfrm>
        <a:off x="3993725" y="2699200"/>
        <a:ext cx="593932" cy="1114151"/>
      </dsp:txXfrm>
    </dsp:sp>
    <dsp:sp modelId="{2E3963A0-D7C7-484D-8068-28D389CE3116}">
      <dsp:nvSpPr>
        <dsp:cNvPr id="0" name=""/>
        <dsp:cNvSpPr/>
      </dsp:nvSpPr>
      <dsp:spPr>
        <a:xfrm>
          <a:off x="4632632" y="2680722"/>
          <a:ext cx="630888" cy="1151107"/>
        </a:xfrm>
        <a:prstGeom prst="roundRect">
          <a:avLst>
            <a:gd name="adj" fmla="val 10000"/>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90500" tIns="190500" rIns="190500" bIns="190500" numCol="1" spcCol="1270" anchor="ctr" anchorCtr="0">
          <a:noAutofit/>
        </a:bodyPr>
        <a:lstStyle/>
        <a:p>
          <a:pPr lvl="0" algn="ctr" defTabSz="2222500">
            <a:lnSpc>
              <a:spcPct val="90000"/>
            </a:lnSpc>
            <a:spcBef>
              <a:spcPct val="0"/>
            </a:spcBef>
            <a:spcAft>
              <a:spcPct val="35000"/>
            </a:spcAft>
          </a:pPr>
          <a:endParaRPr lang="en-US" sz="5000" kern="1200" dirty="0"/>
        </a:p>
      </dsp:txBody>
      <dsp:txXfrm>
        <a:off x="4651110" y="2699200"/>
        <a:ext cx="593932" cy="1114151"/>
      </dsp:txXfrm>
    </dsp:sp>
    <dsp:sp modelId="{38D72B88-312F-495B-9FA3-7B8499852E16}">
      <dsp:nvSpPr>
        <dsp:cNvPr id="0" name=""/>
        <dsp:cNvSpPr/>
      </dsp:nvSpPr>
      <dsp:spPr>
        <a:xfrm>
          <a:off x="5290018" y="2680722"/>
          <a:ext cx="630888" cy="1151107"/>
        </a:xfrm>
        <a:prstGeom prst="roundRect">
          <a:avLst>
            <a:gd name="adj" fmla="val 10000"/>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90500" tIns="190500" rIns="190500" bIns="190500" numCol="1" spcCol="1270" anchor="ctr" anchorCtr="0">
          <a:noAutofit/>
        </a:bodyPr>
        <a:lstStyle/>
        <a:p>
          <a:pPr lvl="0" algn="ctr" defTabSz="2222500">
            <a:lnSpc>
              <a:spcPct val="90000"/>
            </a:lnSpc>
            <a:spcBef>
              <a:spcPct val="0"/>
            </a:spcBef>
            <a:spcAft>
              <a:spcPct val="35000"/>
            </a:spcAft>
          </a:pPr>
          <a:endParaRPr lang="en-US" sz="5000" kern="1200" dirty="0"/>
        </a:p>
      </dsp:txBody>
      <dsp:txXfrm>
        <a:off x="5308496" y="2699200"/>
        <a:ext cx="593932" cy="1114151"/>
      </dsp:txXfrm>
    </dsp:sp>
    <dsp:sp modelId="{2C2AC052-4E68-4A2E-832B-B2B0DD92A64C}">
      <dsp:nvSpPr>
        <dsp:cNvPr id="0" name=""/>
        <dsp:cNvSpPr/>
      </dsp:nvSpPr>
      <dsp:spPr>
        <a:xfrm>
          <a:off x="5947403" y="2680722"/>
          <a:ext cx="630888" cy="1151107"/>
        </a:xfrm>
        <a:prstGeom prst="roundRect">
          <a:avLst>
            <a:gd name="adj" fmla="val 10000"/>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90500" tIns="190500" rIns="190500" bIns="190500" numCol="1" spcCol="1270" anchor="ctr" anchorCtr="0">
          <a:noAutofit/>
        </a:bodyPr>
        <a:lstStyle/>
        <a:p>
          <a:pPr lvl="0" algn="ctr" defTabSz="2222500">
            <a:lnSpc>
              <a:spcPct val="90000"/>
            </a:lnSpc>
            <a:spcBef>
              <a:spcPct val="0"/>
            </a:spcBef>
            <a:spcAft>
              <a:spcPct val="35000"/>
            </a:spcAft>
          </a:pPr>
          <a:endParaRPr lang="en-US" sz="5000" kern="1200" dirty="0"/>
        </a:p>
      </dsp:txBody>
      <dsp:txXfrm>
        <a:off x="5965881" y="2699200"/>
        <a:ext cx="593932" cy="1114151"/>
      </dsp:txXfrm>
    </dsp:sp>
    <dsp:sp modelId="{EF06A98D-BA82-4ACF-AE49-CB4FDB734A48}">
      <dsp:nvSpPr>
        <dsp:cNvPr id="0" name=""/>
        <dsp:cNvSpPr/>
      </dsp:nvSpPr>
      <dsp:spPr>
        <a:xfrm>
          <a:off x="6604789" y="2680722"/>
          <a:ext cx="630888" cy="1151107"/>
        </a:xfrm>
        <a:prstGeom prst="roundRect">
          <a:avLst>
            <a:gd name="adj" fmla="val 10000"/>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90500" tIns="190500" rIns="190500" bIns="190500" numCol="1" spcCol="1270" anchor="ctr" anchorCtr="0">
          <a:noAutofit/>
        </a:bodyPr>
        <a:lstStyle/>
        <a:p>
          <a:pPr lvl="0" algn="ctr" defTabSz="2222500">
            <a:lnSpc>
              <a:spcPct val="90000"/>
            </a:lnSpc>
            <a:spcBef>
              <a:spcPct val="0"/>
            </a:spcBef>
            <a:spcAft>
              <a:spcPct val="35000"/>
            </a:spcAft>
          </a:pPr>
          <a:endParaRPr lang="en-US" sz="5000" kern="1200" dirty="0"/>
        </a:p>
      </dsp:txBody>
      <dsp:txXfrm>
        <a:off x="6623267" y="2699200"/>
        <a:ext cx="593932" cy="1114151"/>
      </dsp:txXfrm>
    </dsp:sp>
    <dsp:sp modelId="{3DB27E64-0F6C-45F9-830D-2A599FCD6389}">
      <dsp:nvSpPr>
        <dsp:cNvPr id="0" name=""/>
        <dsp:cNvSpPr/>
      </dsp:nvSpPr>
      <dsp:spPr>
        <a:xfrm>
          <a:off x="7262175" y="2680722"/>
          <a:ext cx="630888" cy="1151107"/>
        </a:xfrm>
        <a:prstGeom prst="roundRect">
          <a:avLst>
            <a:gd name="adj" fmla="val 10000"/>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90500" tIns="190500" rIns="190500" bIns="190500" numCol="1" spcCol="1270" anchor="ctr" anchorCtr="0">
          <a:noAutofit/>
        </a:bodyPr>
        <a:lstStyle/>
        <a:p>
          <a:pPr lvl="0" algn="ctr" defTabSz="2222500">
            <a:lnSpc>
              <a:spcPct val="90000"/>
            </a:lnSpc>
            <a:spcBef>
              <a:spcPct val="0"/>
            </a:spcBef>
            <a:spcAft>
              <a:spcPct val="35000"/>
            </a:spcAft>
          </a:pPr>
          <a:endParaRPr lang="en-US" sz="5000" kern="1200" dirty="0"/>
        </a:p>
      </dsp:txBody>
      <dsp:txXfrm>
        <a:off x="7280653" y="2699200"/>
        <a:ext cx="593932" cy="1114151"/>
      </dsp:txXfrm>
    </dsp:sp>
    <dsp:sp modelId="{B3CC1112-CF22-474F-B832-51C8023EC513}">
      <dsp:nvSpPr>
        <dsp:cNvPr id="0" name=""/>
        <dsp:cNvSpPr/>
      </dsp:nvSpPr>
      <dsp:spPr>
        <a:xfrm>
          <a:off x="7946057" y="1341087"/>
          <a:ext cx="3260430" cy="1151107"/>
        </a:xfrm>
        <a:prstGeom prst="roundRect">
          <a:avLst>
            <a:gd name="adj" fmla="val 10000"/>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90500" tIns="190500" rIns="190500" bIns="190500" numCol="1" spcCol="1270" anchor="ctr" anchorCtr="0">
          <a:noAutofit/>
        </a:bodyPr>
        <a:lstStyle/>
        <a:p>
          <a:pPr lvl="0" algn="ctr" defTabSz="2222500">
            <a:lnSpc>
              <a:spcPct val="90000"/>
            </a:lnSpc>
            <a:spcBef>
              <a:spcPct val="0"/>
            </a:spcBef>
            <a:spcAft>
              <a:spcPct val="35000"/>
            </a:spcAft>
          </a:pPr>
          <a:endParaRPr lang="en-US" sz="5000" kern="1200" dirty="0"/>
        </a:p>
      </dsp:txBody>
      <dsp:txXfrm>
        <a:off x="7979772" y="1374802"/>
        <a:ext cx="3193000" cy="1083677"/>
      </dsp:txXfrm>
    </dsp:sp>
    <dsp:sp modelId="{EC0CA755-111F-4E49-8794-959278F61C80}">
      <dsp:nvSpPr>
        <dsp:cNvPr id="0" name=""/>
        <dsp:cNvSpPr/>
      </dsp:nvSpPr>
      <dsp:spPr>
        <a:xfrm>
          <a:off x="7946057" y="2680722"/>
          <a:ext cx="630888" cy="1151107"/>
        </a:xfrm>
        <a:prstGeom prst="roundRect">
          <a:avLst>
            <a:gd name="adj" fmla="val 10000"/>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90500" tIns="190500" rIns="190500" bIns="190500" numCol="1" spcCol="1270" anchor="ctr" anchorCtr="0">
          <a:noAutofit/>
        </a:bodyPr>
        <a:lstStyle/>
        <a:p>
          <a:pPr lvl="0" algn="ctr" defTabSz="2222500">
            <a:lnSpc>
              <a:spcPct val="90000"/>
            </a:lnSpc>
            <a:spcBef>
              <a:spcPct val="0"/>
            </a:spcBef>
            <a:spcAft>
              <a:spcPct val="35000"/>
            </a:spcAft>
          </a:pPr>
          <a:endParaRPr lang="en-US" sz="5000" kern="1200" dirty="0"/>
        </a:p>
      </dsp:txBody>
      <dsp:txXfrm>
        <a:off x="7964535" y="2699200"/>
        <a:ext cx="593932" cy="1114151"/>
      </dsp:txXfrm>
    </dsp:sp>
    <dsp:sp modelId="{29CC405F-F9B4-489B-9FCB-EAF8E6CE7330}">
      <dsp:nvSpPr>
        <dsp:cNvPr id="0" name=""/>
        <dsp:cNvSpPr/>
      </dsp:nvSpPr>
      <dsp:spPr>
        <a:xfrm>
          <a:off x="8603443" y="2680722"/>
          <a:ext cx="630888" cy="1151107"/>
        </a:xfrm>
        <a:prstGeom prst="roundRect">
          <a:avLst>
            <a:gd name="adj" fmla="val 10000"/>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90500" tIns="190500" rIns="190500" bIns="190500" numCol="1" spcCol="1270" anchor="ctr" anchorCtr="0">
          <a:noAutofit/>
        </a:bodyPr>
        <a:lstStyle/>
        <a:p>
          <a:pPr lvl="0" algn="ctr" defTabSz="2222500">
            <a:lnSpc>
              <a:spcPct val="90000"/>
            </a:lnSpc>
            <a:spcBef>
              <a:spcPct val="0"/>
            </a:spcBef>
            <a:spcAft>
              <a:spcPct val="35000"/>
            </a:spcAft>
          </a:pPr>
          <a:endParaRPr lang="en-US" sz="5000" kern="1200" dirty="0"/>
        </a:p>
      </dsp:txBody>
      <dsp:txXfrm>
        <a:off x="8621921" y="2699200"/>
        <a:ext cx="593932" cy="1114151"/>
      </dsp:txXfrm>
    </dsp:sp>
    <dsp:sp modelId="{0197407A-ABC7-445B-B0B6-9F49C991C26F}">
      <dsp:nvSpPr>
        <dsp:cNvPr id="0" name=""/>
        <dsp:cNvSpPr/>
      </dsp:nvSpPr>
      <dsp:spPr>
        <a:xfrm>
          <a:off x="9260828" y="2680722"/>
          <a:ext cx="630888" cy="1151107"/>
        </a:xfrm>
        <a:prstGeom prst="roundRect">
          <a:avLst>
            <a:gd name="adj" fmla="val 10000"/>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90500" tIns="190500" rIns="190500" bIns="190500" numCol="1" spcCol="1270" anchor="ctr" anchorCtr="0">
          <a:noAutofit/>
        </a:bodyPr>
        <a:lstStyle/>
        <a:p>
          <a:pPr lvl="0" algn="ctr" defTabSz="2222500">
            <a:lnSpc>
              <a:spcPct val="90000"/>
            </a:lnSpc>
            <a:spcBef>
              <a:spcPct val="0"/>
            </a:spcBef>
            <a:spcAft>
              <a:spcPct val="35000"/>
            </a:spcAft>
          </a:pPr>
          <a:endParaRPr lang="en-US" sz="5000" kern="1200" dirty="0"/>
        </a:p>
      </dsp:txBody>
      <dsp:txXfrm>
        <a:off x="9279306" y="2699200"/>
        <a:ext cx="593932" cy="1114151"/>
      </dsp:txXfrm>
    </dsp:sp>
    <dsp:sp modelId="{AF03D6D3-32F6-4759-B385-C735D51D93DC}">
      <dsp:nvSpPr>
        <dsp:cNvPr id="0" name=""/>
        <dsp:cNvSpPr/>
      </dsp:nvSpPr>
      <dsp:spPr>
        <a:xfrm>
          <a:off x="9918214" y="2680722"/>
          <a:ext cx="630888" cy="1151107"/>
        </a:xfrm>
        <a:prstGeom prst="roundRect">
          <a:avLst>
            <a:gd name="adj" fmla="val 10000"/>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90500" tIns="190500" rIns="190500" bIns="190500" numCol="1" spcCol="1270" anchor="ctr" anchorCtr="0">
          <a:noAutofit/>
        </a:bodyPr>
        <a:lstStyle/>
        <a:p>
          <a:pPr lvl="0" algn="ctr" defTabSz="2222500">
            <a:lnSpc>
              <a:spcPct val="90000"/>
            </a:lnSpc>
            <a:spcBef>
              <a:spcPct val="0"/>
            </a:spcBef>
            <a:spcAft>
              <a:spcPct val="35000"/>
            </a:spcAft>
          </a:pPr>
          <a:endParaRPr lang="en-US" sz="5000" kern="1200" dirty="0"/>
        </a:p>
      </dsp:txBody>
      <dsp:txXfrm>
        <a:off x="9936692" y="2699200"/>
        <a:ext cx="593932" cy="1114151"/>
      </dsp:txXfrm>
    </dsp:sp>
    <dsp:sp modelId="{563D9D42-6D9B-4073-8191-2E52C0763484}">
      <dsp:nvSpPr>
        <dsp:cNvPr id="0" name=""/>
        <dsp:cNvSpPr/>
      </dsp:nvSpPr>
      <dsp:spPr>
        <a:xfrm>
          <a:off x="10575600" y="2680722"/>
          <a:ext cx="630888" cy="1151107"/>
        </a:xfrm>
        <a:prstGeom prst="roundRect">
          <a:avLst>
            <a:gd name="adj" fmla="val 10000"/>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90500" tIns="190500" rIns="190500" bIns="190500" numCol="1" spcCol="1270" anchor="ctr" anchorCtr="0">
          <a:noAutofit/>
        </a:bodyPr>
        <a:lstStyle/>
        <a:p>
          <a:pPr lvl="0" algn="ctr" defTabSz="2222500">
            <a:lnSpc>
              <a:spcPct val="90000"/>
            </a:lnSpc>
            <a:spcBef>
              <a:spcPct val="0"/>
            </a:spcBef>
            <a:spcAft>
              <a:spcPct val="35000"/>
            </a:spcAft>
          </a:pPr>
          <a:endParaRPr lang="en-US" sz="5000" kern="1200" dirty="0"/>
        </a:p>
      </dsp:txBody>
      <dsp:txXfrm>
        <a:off x="10594078" y="2699200"/>
        <a:ext cx="593932" cy="1114151"/>
      </dsp:txXfrm>
    </dsp:sp>
  </dsp:spTree>
</dsp:drawing>
</file>

<file path=ppt/diagrams/layout1.xml><?xml version="1.0" encoding="utf-8"?>
<dgm:layoutDef xmlns:dgm="http://schemas.openxmlformats.org/drawingml/2006/diagram" xmlns:a="http://schemas.openxmlformats.org/drawingml/2006/main" uniqueId="urn:microsoft.com/office/officeart/2005/8/layout/hierarchy4">
  <dgm:title val=""/>
  <dgm:desc val=""/>
  <dgm:catLst>
    <dgm:cat type="hierarchy" pri="4000"/>
    <dgm:cat type="list" pri="24000"/>
    <dgm:cat type="relationship" pri="10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Name0">
    <dgm:varLst>
      <dgm:chPref val="1"/>
      <dgm:dir/>
      <dgm:animOne val="branch"/>
      <dgm:animLvl val="lvl"/>
      <dgm:resizeHandles/>
    </dgm:varLst>
    <dgm:choose name="Name1">
      <dgm:if name="Name2" func="var" arg="dir" op="equ" val="norm">
        <dgm:alg type="lin">
          <dgm:param type="linDir" val="fromL"/>
          <dgm:param type="nodeVertAlign" val="t"/>
        </dgm:alg>
      </dgm:if>
      <dgm:else name="Name3">
        <dgm:alg type="lin">
          <dgm:param type="linDir" val="fromR"/>
          <dgm:param type="nodeVertAlign" val="t"/>
        </dgm:alg>
      </dgm:else>
    </dgm:choose>
    <dgm:shape xmlns:r="http://schemas.openxmlformats.org/officeDocument/2006/relationships" r:blip="">
      <dgm:adjLst/>
    </dgm:shape>
    <dgm:presOf/>
    <dgm:constrLst>
      <dgm:constr type="w" for="ch" forName="vertOne" refType="w"/>
      <dgm:constr type="w" for="des" forName="horzOne" refType="w"/>
      <dgm:constr type="w" for="des" forName="txOne" refType="w"/>
      <dgm:constr type="w" for="des" forName="vertTwo" refType="w"/>
      <dgm:constr type="w" for="des" forName="horzTwo" refType="w"/>
      <dgm:constr type="w" for="des" forName="txTwo" refType="w"/>
      <dgm:constr type="w" for="des" forName="vertThree" refType="w"/>
      <dgm:constr type="w" for="des" forName="horzThree" refType="w"/>
      <dgm:constr type="w" for="des" forName="txThree" refType="w"/>
      <dgm:constr type="w" for="des" forName="vertFour" refType="w"/>
      <dgm:constr type="w" for="des" forName="horzFour" refType="w"/>
      <dgm:constr type="w" for="des" forName="txFour" refType="w"/>
      <dgm:constr type="h" for="des" ptType="node" op="equ"/>
      <dgm:constr type="h" for="des" forName="txOne" refType="h"/>
      <dgm:constr type="userH" for="des" ptType="node" refType="h" refFor="des" refForName="txOne"/>
      <dgm:constr type="primFontSz" for="des" forName="txOne" val="65"/>
      <dgm:constr type="primFontSz" for="des" forName="txTwo" val="65"/>
      <dgm:constr type="primFontSz" for="des" forName="txTwo" refType="primFontSz" refFor="des" refForName="txOne" op="lte"/>
      <dgm:constr type="primFontSz" for="des" forName="txThree" val="65"/>
      <dgm:constr type="primFontSz" for="des" forName="txThree" refType="primFontSz" refFor="des" refForName="txOne" op="lte"/>
      <dgm:constr type="primFontSz" for="des" forName="txThree" refType="primFontSz" refFor="des" refForName="txTwo" op="lte"/>
      <dgm:constr type="primFontSz" for="des" forName="txFour" val="65"/>
      <dgm:constr type="primFontSz" for="des" forName="txFour" refType="primFontSz" refFor="des" refForName="txOne" op="lte"/>
      <dgm:constr type="primFontSz" for="des" forName="txFour" refType="primFontSz" refFor="des" refForName="txTwo" op="lte"/>
      <dgm:constr type="primFontSz" for="des" forName="txFour" refType="primFontSz" refFor="des" refForName="txThree" op="lte"/>
      <dgm:constr type="w" for="des" forName="sibSpaceOne" refType="w" fact="0.168"/>
      <dgm:constr type="w" for="des" forName="sibSpaceTwo" refType="w" refFor="des" refForName="sibSpaceOne" op="equ" fact="0.5"/>
      <dgm:constr type="w" for="des" forName="sibSpaceThree" refType="w" refFor="des" refForName="sibSpaceTwo" op="equ" fact="0.5"/>
      <dgm:constr type="w" for="des" forName="sibSpaceFour" refType="w" refFor="des" refForName="sibSpaceThree" op="equ" fact="0.5"/>
      <dgm:constr type="h" for="des" forName="parTransOne" refType="w" fact="0.056"/>
      <dgm:constr type="h" for="des" forName="parTransTwo" refType="h" refFor="des" refForName="parTransOne" op="equ"/>
      <dgm:constr type="h" for="des" forName="parTransThree" refType="h" refFor="des" refForName="parTransTwo" op="equ"/>
      <dgm:constr type="h" for="des" forName="parTransFour" refType="h" refFor="des" refForName="parTransThree" op="equ"/>
    </dgm:constrLst>
    <dgm:ruleLst/>
    <dgm:forEach name="Name4" axis="ch" ptType="node">
      <dgm:layoutNode name="vertOne">
        <dgm:alg type="lin">
          <dgm:param type="linDir" val="fromT"/>
        </dgm:alg>
        <dgm:shape xmlns:r="http://schemas.openxmlformats.org/officeDocument/2006/relationships" r:blip="">
          <dgm:adjLst/>
        </dgm:shape>
        <dgm:presOf/>
        <dgm:constrLst>
          <dgm:constr type="w" for="ch" forName="txOne" refType="w" refFor="ch" refForName="horzOne" op="gte"/>
        </dgm:constrLst>
        <dgm:ruleLst/>
        <dgm:layoutNode name="txOn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5">
          <dgm:if name="Name6" axis="des" ptType="node" func="cnt" op="gt" val="0">
            <dgm:layoutNode name="parTransOne">
              <dgm:alg type="sp"/>
              <dgm:shape xmlns:r="http://schemas.openxmlformats.org/officeDocument/2006/relationships" r:blip="">
                <dgm:adjLst/>
              </dgm:shape>
              <dgm:presOf/>
              <dgm:constrLst/>
              <dgm:ruleLst/>
            </dgm:layoutNode>
          </dgm:if>
          <dgm:else name="Name7"/>
        </dgm:choose>
        <dgm:layoutNode name="horzOne">
          <dgm:choose name="Name8">
            <dgm:if name="Name9" func="var" arg="dir" op="equ" val="norm">
              <dgm:alg type="lin">
                <dgm:param type="linDir" val="fromL"/>
                <dgm:param type="nodeVertAlign" val="t"/>
              </dgm:alg>
            </dgm:if>
            <dgm:else name="Name10">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11" axis="ch" ptType="node">
            <dgm:layoutNode name="vertTwo">
              <dgm:alg type="lin">
                <dgm:param type="linDir" val="fromT"/>
              </dgm:alg>
              <dgm:shape xmlns:r="http://schemas.openxmlformats.org/officeDocument/2006/relationships" r:blip="">
                <dgm:adjLst/>
              </dgm:shape>
              <dgm:presOf/>
              <dgm:constrLst>
                <dgm:constr type="w" for="ch" forName="txTwo" refType="w" refFor="ch" refForName="horzTwo" op="gte"/>
              </dgm:constrLst>
              <dgm:ruleLst/>
              <dgm:layoutNode name="txTwo">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2">
                <dgm:if name="Name13" axis="des" ptType="node" func="cnt" op="gt" val="0">
                  <dgm:layoutNode name="parTransTwo">
                    <dgm:alg type="sp"/>
                    <dgm:shape xmlns:r="http://schemas.openxmlformats.org/officeDocument/2006/relationships" r:blip="">
                      <dgm:adjLst/>
                    </dgm:shape>
                    <dgm:presOf/>
                    <dgm:constrLst/>
                    <dgm:ruleLst/>
                  </dgm:layoutNode>
                </dgm:if>
                <dgm:else name="Name14"/>
              </dgm:choose>
              <dgm:layoutNode name="horzTwo">
                <dgm:choose name="Name15">
                  <dgm:if name="Name16" func="var" arg="dir" op="equ" val="norm">
                    <dgm:alg type="lin">
                      <dgm:param type="linDir" val="fromL"/>
                      <dgm:param type="nodeVertAlign" val="t"/>
                    </dgm:alg>
                  </dgm:if>
                  <dgm:else name="Name17">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18" axis="ch" ptType="node">
                  <dgm:layoutNode name="vertThree">
                    <dgm:alg type="lin">
                      <dgm:param type="linDir" val="fromT"/>
                    </dgm:alg>
                    <dgm:shape xmlns:r="http://schemas.openxmlformats.org/officeDocument/2006/relationships" r:blip="">
                      <dgm:adjLst/>
                    </dgm:shape>
                    <dgm:presOf/>
                    <dgm:constrLst>
                      <dgm:constr type="w" for="ch" forName="txThree" refType="w" refFor="ch" refForName="horzThree" op="gte"/>
                    </dgm:constrLst>
                    <dgm:ruleLst/>
                    <dgm:layoutNode name="txThree">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9">
                      <dgm:if name="Name20" axis="des" ptType="node" func="cnt" op="gt" val="0">
                        <dgm:layoutNode name="parTransThree">
                          <dgm:alg type="sp"/>
                          <dgm:shape xmlns:r="http://schemas.openxmlformats.org/officeDocument/2006/relationships" r:blip="">
                            <dgm:adjLst/>
                          </dgm:shape>
                          <dgm:presOf/>
                          <dgm:constrLst/>
                          <dgm:ruleLst/>
                        </dgm:layoutNode>
                      </dgm:if>
                      <dgm:else name="Name21"/>
                    </dgm:choose>
                    <dgm:layoutNode name="horzThree">
                      <dgm:choose name="Name22">
                        <dgm:if name="Name23" func="var" arg="dir" op="equ" val="norm">
                          <dgm:alg type="lin">
                            <dgm:param type="linDir" val="fromL"/>
                            <dgm:param type="nodeVertAlign" val="t"/>
                          </dgm:alg>
                        </dgm:if>
                        <dgm:else name="Name24">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repeat" axis="ch" ptType="node">
                        <dgm:layoutNode name="vertFour">
                          <dgm:varLst>
                            <dgm:chPref val="3"/>
                          </dgm:varLst>
                          <dgm:alg type="lin">
                            <dgm:param type="linDir" val="fromT"/>
                          </dgm:alg>
                          <dgm:shape xmlns:r="http://schemas.openxmlformats.org/officeDocument/2006/relationships" r:blip="">
                            <dgm:adjLst/>
                          </dgm:shape>
                          <dgm:presOf/>
                          <dgm:constrLst>
                            <dgm:constr type="w" for="ch" forName="txFour" refType="w" refFor="ch" refForName="horzFour" op="gte"/>
                          </dgm:constrLst>
                          <dgm:ruleLst/>
                          <dgm:layoutNode name="txFour">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25">
                            <dgm:if name="Name26" axis="des" ptType="node" func="cnt" op="gt" val="0">
                              <dgm:layoutNode name="parTransFour">
                                <dgm:alg type="sp"/>
                                <dgm:shape xmlns:r="http://schemas.openxmlformats.org/officeDocument/2006/relationships" r:blip="">
                                  <dgm:adjLst/>
                                </dgm:shape>
                                <dgm:presOf/>
                                <dgm:constrLst/>
                                <dgm:ruleLst/>
                              </dgm:layoutNode>
                            </dgm:if>
                            <dgm:else name="Name27"/>
                          </dgm:choose>
                          <dgm:layoutNode name="horzFour">
                            <dgm:choose name="Name28">
                              <dgm:if name="Name29" func="var" arg="dir" op="equ" val="norm">
                                <dgm:alg type="lin">
                                  <dgm:param type="linDir" val="fromL"/>
                                  <dgm:param type="nodeVertAlign" val="t"/>
                                </dgm:alg>
                              </dgm:if>
                              <dgm:else name="Name30">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31" ref="repeat"/>
                          </dgm:layoutNode>
                        </dgm:layoutNode>
                        <dgm:choose name="Name32">
                          <dgm:if name="Name33" axis="self" ptType="node" func="revPos" op="gte" val="2">
                            <dgm:forEach name="Name34" axis="followSib" ptType="sibTrans" cnt="1">
                              <dgm:layoutNode name="sibSpaceFour">
                                <dgm:alg type="sp"/>
                                <dgm:shape xmlns:r="http://schemas.openxmlformats.org/officeDocument/2006/relationships" r:blip="">
                                  <dgm:adjLst/>
                                </dgm:shape>
                                <dgm:presOf/>
                                <dgm:constrLst/>
                                <dgm:ruleLst/>
                              </dgm:layoutNode>
                            </dgm:forEach>
                          </dgm:if>
                          <dgm:else name="Name35"/>
                        </dgm:choose>
                      </dgm:forEach>
                    </dgm:layoutNode>
                  </dgm:layoutNode>
                  <dgm:choose name="Name36">
                    <dgm:if name="Name37" axis="self" ptType="node" func="revPos" op="gte" val="2">
                      <dgm:forEach name="Name38" axis="followSib" ptType="sibTrans" cnt="1">
                        <dgm:layoutNode name="sibSpaceThree">
                          <dgm:alg type="sp"/>
                          <dgm:shape xmlns:r="http://schemas.openxmlformats.org/officeDocument/2006/relationships" r:blip="">
                            <dgm:adjLst/>
                          </dgm:shape>
                          <dgm:presOf/>
                          <dgm:constrLst/>
                          <dgm:ruleLst/>
                        </dgm:layoutNode>
                      </dgm:forEach>
                    </dgm:if>
                    <dgm:else name="Name39"/>
                  </dgm:choose>
                </dgm:forEach>
              </dgm:layoutNode>
            </dgm:layoutNode>
            <dgm:choose name="Name40">
              <dgm:if name="Name41" axis="self" ptType="node" func="revPos" op="gte" val="2">
                <dgm:forEach name="Name42" axis="followSib" ptType="sibTrans" cnt="1">
                  <dgm:layoutNode name="sibSpaceTwo">
                    <dgm:alg type="sp"/>
                    <dgm:shape xmlns:r="http://schemas.openxmlformats.org/officeDocument/2006/relationships" r:blip="">
                      <dgm:adjLst/>
                    </dgm:shape>
                    <dgm:presOf/>
                    <dgm:constrLst/>
                    <dgm:ruleLst/>
                  </dgm:layoutNode>
                </dgm:forEach>
              </dgm:if>
              <dgm:else name="Name43"/>
            </dgm:choose>
          </dgm:forEach>
        </dgm:layoutNode>
      </dgm:layoutNode>
      <dgm:choose name="Name44">
        <dgm:if name="Name45" axis="self" ptType="node" func="revPos" op="gte" val="2">
          <dgm:forEach name="Name46" axis="followSib" ptType="sibTrans" cnt="1">
            <dgm:layoutNode name="sibSpaceOne">
              <dgm:alg type="sp"/>
              <dgm:shape xmlns:r="http://schemas.openxmlformats.org/officeDocument/2006/relationships" r:blip="">
                <dgm:adjLst/>
              </dgm:shape>
              <dgm:presOf/>
              <dgm:constrLst/>
              <dgm:ruleLst/>
            </dgm:layoutNode>
          </dgm:forEach>
        </dgm:if>
        <dgm:else name="Name47"/>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69B43921-457F-42D7-9A5E-1FB398760551}" type="datetimeFigureOut">
              <a:rPr lang="en-GB" smtClean="0"/>
              <a:t>12/09/2016</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F01C0A8E-E8C2-469C-905E-C6857145D775}" type="slidenum">
              <a:rPr lang="en-GB" smtClean="0"/>
              <a:t>‹#›</a:t>
            </a:fld>
            <a:endParaRPr lang="en-GB" dirty="0"/>
          </a:p>
        </p:txBody>
      </p:sp>
    </p:spTree>
    <p:extLst>
      <p:ext uri="{BB962C8B-B14F-4D97-AF65-F5344CB8AC3E}">
        <p14:creationId xmlns:p14="http://schemas.microsoft.com/office/powerpoint/2010/main" val="429256349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69B43921-457F-42D7-9A5E-1FB398760551}" type="datetimeFigureOut">
              <a:rPr lang="en-GB" smtClean="0"/>
              <a:t>12/09/2016</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F01C0A8E-E8C2-469C-905E-C6857145D775}" type="slidenum">
              <a:rPr lang="en-GB" smtClean="0"/>
              <a:t>‹#›</a:t>
            </a:fld>
            <a:endParaRPr lang="en-GB" dirty="0"/>
          </a:p>
        </p:txBody>
      </p:sp>
    </p:spTree>
    <p:extLst>
      <p:ext uri="{BB962C8B-B14F-4D97-AF65-F5344CB8AC3E}">
        <p14:creationId xmlns:p14="http://schemas.microsoft.com/office/powerpoint/2010/main" val="353443073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69B43921-457F-42D7-9A5E-1FB398760551}" type="datetimeFigureOut">
              <a:rPr lang="en-GB" smtClean="0"/>
              <a:t>12/09/2016</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F01C0A8E-E8C2-469C-905E-C6857145D775}" type="slidenum">
              <a:rPr lang="en-GB" smtClean="0"/>
              <a:t>‹#›</a:t>
            </a:fld>
            <a:endParaRPr lang="en-GB" dirty="0"/>
          </a:p>
        </p:txBody>
      </p:sp>
    </p:spTree>
    <p:extLst>
      <p:ext uri="{BB962C8B-B14F-4D97-AF65-F5344CB8AC3E}">
        <p14:creationId xmlns:p14="http://schemas.microsoft.com/office/powerpoint/2010/main" val="40614298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69B43921-457F-42D7-9A5E-1FB398760551}" type="datetimeFigureOut">
              <a:rPr lang="en-GB" smtClean="0"/>
              <a:t>12/09/2016</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F01C0A8E-E8C2-469C-905E-C6857145D775}" type="slidenum">
              <a:rPr lang="en-GB" smtClean="0"/>
              <a:t>‹#›</a:t>
            </a:fld>
            <a:endParaRPr lang="en-GB" dirty="0"/>
          </a:p>
        </p:txBody>
      </p:sp>
    </p:spTree>
    <p:extLst>
      <p:ext uri="{BB962C8B-B14F-4D97-AF65-F5344CB8AC3E}">
        <p14:creationId xmlns:p14="http://schemas.microsoft.com/office/powerpoint/2010/main" val="201696860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9B43921-457F-42D7-9A5E-1FB398760551}" type="datetimeFigureOut">
              <a:rPr lang="en-GB" smtClean="0"/>
              <a:t>12/09/2016</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F01C0A8E-E8C2-469C-905E-C6857145D775}" type="slidenum">
              <a:rPr lang="en-GB" smtClean="0"/>
              <a:t>‹#›</a:t>
            </a:fld>
            <a:endParaRPr lang="en-GB" dirty="0"/>
          </a:p>
        </p:txBody>
      </p:sp>
    </p:spTree>
    <p:extLst>
      <p:ext uri="{BB962C8B-B14F-4D97-AF65-F5344CB8AC3E}">
        <p14:creationId xmlns:p14="http://schemas.microsoft.com/office/powerpoint/2010/main" val="32023570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69B43921-457F-42D7-9A5E-1FB398760551}" type="datetimeFigureOut">
              <a:rPr lang="en-GB" smtClean="0"/>
              <a:t>12/09/2016</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F01C0A8E-E8C2-469C-905E-C6857145D775}" type="slidenum">
              <a:rPr lang="en-GB" smtClean="0"/>
              <a:t>‹#›</a:t>
            </a:fld>
            <a:endParaRPr lang="en-GB" dirty="0"/>
          </a:p>
        </p:txBody>
      </p:sp>
    </p:spTree>
    <p:extLst>
      <p:ext uri="{BB962C8B-B14F-4D97-AF65-F5344CB8AC3E}">
        <p14:creationId xmlns:p14="http://schemas.microsoft.com/office/powerpoint/2010/main" val="31137896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69B43921-457F-42D7-9A5E-1FB398760551}" type="datetimeFigureOut">
              <a:rPr lang="en-GB" smtClean="0"/>
              <a:t>12/09/2016</a:t>
            </a:fld>
            <a:endParaRPr lang="en-GB" dirty="0"/>
          </a:p>
        </p:txBody>
      </p:sp>
      <p:sp>
        <p:nvSpPr>
          <p:cNvPr id="8" name="Footer Placeholder 7"/>
          <p:cNvSpPr>
            <a:spLocks noGrp="1"/>
          </p:cNvSpPr>
          <p:nvPr>
            <p:ph type="ftr" sz="quarter" idx="11"/>
          </p:nvPr>
        </p:nvSpPr>
        <p:spPr/>
        <p:txBody>
          <a:bodyPr/>
          <a:lstStyle/>
          <a:p>
            <a:endParaRPr lang="en-GB" dirty="0"/>
          </a:p>
        </p:txBody>
      </p:sp>
      <p:sp>
        <p:nvSpPr>
          <p:cNvPr id="9" name="Slide Number Placeholder 8"/>
          <p:cNvSpPr>
            <a:spLocks noGrp="1"/>
          </p:cNvSpPr>
          <p:nvPr>
            <p:ph type="sldNum" sz="quarter" idx="12"/>
          </p:nvPr>
        </p:nvSpPr>
        <p:spPr/>
        <p:txBody>
          <a:bodyPr/>
          <a:lstStyle/>
          <a:p>
            <a:fld id="{F01C0A8E-E8C2-469C-905E-C6857145D775}" type="slidenum">
              <a:rPr lang="en-GB" smtClean="0"/>
              <a:t>‹#›</a:t>
            </a:fld>
            <a:endParaRPr lang="en-GB" dirty="0"/>
          </a:p>
        </p:txBody>
      </p:sp>
    </p:spTree>
    <p:extLst>
      <p:ext uri="{BB962C8B-B14F-4D97-AF65-F5344CB8AC3E}">
        <p14:creationId xmlns:p14="http://schemas.microsoft.com/office/powerpoint/2010/main" val="48807695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69B43921-457F-42D7-9A5E-1FB398760551}" type="datetimeFigureOut">
              <a:rPr lang="en-GB" smtClean="0"/>
              <a:t>12/09/2016</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F01C0A8E-E8C2-469C-905E-C6857145D775}" type="slidenum">
              <a:rPr lang="en-GB" smtClean="0"/>
              <a:t>‹#›</a:t>
            </a:fld>
            <a:endParaRPr lang="en-GB" dirty="0"/>
          </a:p>
        </p:txBody>
      </p:sp>
    </p:spTree>
    <p:extLst>
      <p:ext uri="{BB962C8B-B14F-4D97-AF65-F5344CB8AC3E}">
        <p14:creationId xmlns:p14="http://schemas.microsoft.com/office/powerpoint/2010/main" val="324778582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9B43921-457F-42D7-9A5E-1FB398760551}" type="datetimeFigureOut">
              <a:rPr lang="en-GB" smtClean="0"/>
              <a:t>12/09/2016</a:t>
            </a:fld>
            <a:endParaRPr lang="en-GB" dirty="0"/>
          </a:p>
        </p:txBody>
      </p:sp>
      <p:sp>
        <p:nvSpPr>
          <p:cNvPr id="3" name="Footer Placeholder 2"/>
          <p:cNvSpPr>
            <a:spLocks noGrp="1"/>
          </p:cNvSpPr>
          <p:nvPr>
            <p:ph type="ftr" sz="quarter" idx="11"/>
          </p:nvPr>
        </p:nvSpPr>
        <p:spPr/>
        <p:txBody>
          <a:bodyPr/>
          <a:lstStyle/>
          <a:p>
            <a:endParaRPr lang="en-GB" dirty="0"/>
          </a:p>
        </p:txBody>
      </p:sp>
      <p:sp>
        <p:nvSpPr>
          <p:cNvPr id="4" name="Slide Number Placeholder 3"/>
          <p:cNvSpPr>
            <a:spLocks noGrp="1"/>
          </p:cNvSpPr>
          <p:nvPr>
            <p:ph type="sldNum" sz="quarter" idx="12"/>
          </p:nvPr>
        </p:nvSpPr>
        <p:spPr/>
        <p:txBody>
          <a:bodyPr/>
          <a:lstStyle/>
          <a:p>
            <a:fld id="{F01C0A8E-E8C2-469C-905E-C6857145D775}" type="slidenum">
              <a:rPr lang="en-GB" smtClean="0"/>
              <a:t>‹#›</a:t>
            </a:fld>
            <a:endParaRPr lang="en-GB" dirty="0"/>
          </a:p>
        </p:txBody>
      </p:sp>
    </p:spTree>
    <p:extLst>
      <p:ext uri="{BB962C8B-B14F-4D97-AF65-F5344CB8AC3E}">
        <p14:creationId xmlns:p14="http://schemas.microsoft.com/office/powerpoint/2010/main" val="368002025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69B43921-457F-42D7-9A5E-1FB398760551}" type="datetimeFigureOut">
              <a:rPr lang="en-GB" smtClean="0"/>
              <a:t>12/09/2016</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F01C0A8E-E8C2-469C-905E-C6857145D775}" type="slidenum">
              <a:rPr lang="en-GB" smtClean="0"/>
              <a:t>‹#›</a:t>
            </a:fld>
            <a:endParaRPr lang="en-GB" dirty="0"/>
          </a:p>
        </p:txBody>
      </p:sp>
    </p:spTree>
    <p:extLst>
      <p:ext uri="{BB962C8B-B14F-4D97-AF65-F5344CB8AC3E}">
        <p14:creationId xmlns:p14="http://schemas.microsoft.com/office/powerpoint/2010/main" val="63172396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69B43921-457F-42D7-9A5E-1FB398760551}" type="datetimeFigureOut">
              <a:rPr lang="en-GB" smtClean="0"/>
              <a:t>12/09/2016</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F01C0A8E-E8C2-469C-905E-C6857145D775}" type="slidenum">
              <a:rPr lang="en-GB" smtClean="0"/>
              <a:t>‹#›</a:t>
            </a:fld>
            <a:endParaRPr lang="en-GB" dirty="0"/>
          </a:p>
        </p:txBody>
      </p:sp>
    </p:spTree>
    <p:extLst>
      <p:ext uri="{BB962C8B-B14F-4D97-AF65-F5344CB8AC3E}">
        <p14:creationId xmlns:p14="http://schemas.microsoft.com/office/powerpoint/2010/main" val="16749764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dirty="0"/>
              <a:t>Click to edit Master title style</a:t>
            </a:r>
            <a:endParaRPr lang="en-GB"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pic>
        <p:nvPicPr>
          <p:cNvPr id="16" name="Picture 15"/>
          <p:cNvPicPr>
            <a:picLocks noChangeAspect="1"/>
          </p:cNvPicPr>
          <p:nvPr userDrawn="1"/>
        </p:nvPicPr>
        <p:blipFill rotWithShape="1">
          <a:blip r:embed="rId13" cstate="print">
            <a:extLst>
              <a:ext uri="{28A0092B-C50C-407E-A947-70E740481C1C}">
                <a14:useLocalDpi xmlns:a14="http://schemas.microsoft.com/office/drawing/2010/main" val="0"/>
              </a:ext>
            </a:extLst>
          </a:blip>
          <a:srcRect l="18478"/>
          <a:stretch/>
        </p:blipFill>
        <p:spPr>
          <a:xfrm>
            <a:off x="0" y="-22878"/>
            <a:ext cx="12191999" cy="1337328"/>
          </a:xfrm>
          <a:prstGeom prst="rect">
            <a:avLst/>
          </a:prstGeom>
        </p:spPr>
      </p:pic>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9B43921-457F-42D7-9A5E-1FB398760551}" type="datetimeFigureOut">
              <a:rPr lang="en-GB" smtClean="0"/>
              <a:t>12/09/2016</a:t>
            </a:fld>
            <a:endParaRPr lang="en-GB"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01C0A8E-E8C2-469C-905E-C6857145D775}" type="slidenum">
              <a:rPr lang="en-GB" smtClean="0"/>
              <a:t>‹#›</a:t>
            </a:fld>
            <a:endParaRPr lang="en-GB" dirty="0"/>
          </a:p>
        </p:txBody>
      </p:sp>
      <p:cxnSp>
        <p:nvCxnSpPr>
          <p:cNvPr id="14" name="Straight Connector 13"/>
          <p:cNvCxnSpPr/>
          <p:nvPr userDrawn="1"/>
        </p:nvCxnSpPr>
        <p:spPr>
          <a:xfrm>
            <a:off x="0" y="1314450"/>
            <a:ext cx="12192000" cy="0"/>
          </a:xfrm>
          <a:prstGeom prst="line">
            <a:avLst/>
          </a:prstGeom>
          <a:ln w="28575">
            <a:solidFill>
              <a:srgbClr val="C00000"/>
            </a:solidFill>
          </a:ln>
        </p:spPr>
        <p:style>
          <a:lnRef idx="1">
            <a:schemeClr val="accent1"/>
          </a:lnRef>
          <a:fillRef idx="0">
            <a:schemeClr val="accent1"/>
          </a:fillRef>
          <a:effectRef idx="0">
            <a:schemeClr val="accent1"/>
          </a:effectRef>
          <a:fontRef idx="minor">
            <a:schemeClr val="tx1"/>
          </a:fontRef>
        </p:style>
      </p:cxnSp>
      <p:pic>
        <p:nvPicPr>
          <p:cNvPr id="62" name="Picture 61"/>
          <p:cNvPicPr>
            <a:picLocks noChangeAspect="1"/>
          </p:cNvPicPr>
          <p:nvPr userDrawn="1"/>
        </p:nvPicPr>
        <p:blipFill>
          <a:blip r:embed="rId14" cstate="print">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0" y="6253601"/>
            <a:ext cx="1225454" cy="604399"/>
          </a:xfrm>
          <a:prstGeom prst="rect">
            <a:avLst/>
          </a:prstGeom>
        </p:spPr>
      </p:pic>
    </p:spTree>
    <p:extLst>
      <p:ext uri="{BB962C8B-B14F-4D97-AF65-F5344CB8AC3E}">
        <p14:creationId xmlns:p14="http://schemas.microsoft.com/office/powerpoint/2010/main" val="289539380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1.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image" Target="../media/image3.jp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485776"/>
            <a:ext cx="12192000" cy="369332"/>
          </a:xfrm>
          <a:prstGeom prst="rect">
            <a:avLst/>
          </a:prstGeom>
        </p:spPr>
        <p:txBody>
          <a:bodyPr wrap="square">
            <a:spAutoFit/>
          </a:bodyPr>
          <a:lstStyle/>
          <a:p>
            <a:r>
              <a:rPr lang="en-GB" dirty="0">
                <a:solidFill>
                  <a:srgbClr val="C00000"/>
                </a:solidFill>
              </a:rPr>
              <a:t>AS Spec Point: 1.1.3a</a:t>
            </a:r>
          </a:p>
        </p:txBody>
      </p:sp>
      <p:sp>
        <p:nvSpPr>
          <p:cNvPr id="7" name="Rectangle 6"/>
          <p:cNvSpPr/>
          <p:nvPr/>
        </p:nvSpPr>
        <p:spPr>
          <a:xfrm>
            <a:off x="0" y="0"/>
            <a:ext cx="12192000" cy="461665"/>
          </a:xfrm>
          <a:prstGeom prst="rect">
            <a:avLst/>
          </a:prstGeom>
        </p:spPr>
        <p:txBody>
          <a:bodyPr wrap="square">
            <a:spAutoFit/>
          </a:bodyPr>
          <a:lstStyle/>
          <a:p>
            <a:r>
              <a:rPr lang="en-GB" sz="2400" b="1" dirty="0">
                <a:solidFill>
                  <a:srgbClr val="C00000"/>
                </a:solidFill>
              </a:rPr>
              <a:t>SLR 3 – Input, output and storage</a:t>
            </a:r>
            <a:endParaRPr lang="en-GB" sz="2400" dirty="0">
              <a:solidFill>
                <a:srgbClr val="C00000"/>
              </a:solidFill>
            </a:endParaRPr>
          </a:p>
        </p:txBody>
      </p:sp>
      <p:sp>
        <p:nvSpPr>
          <p:cNvPr id="3" name="TextBox 2"/>
          <p:cNvSpPr txBox="1"/>
          <p:nvPr/>
        </p:nvSpPr>
        <p:spPr>
          <a:xfrm>
            <a:off x="107577" y="1559858"/>
            <a:ext cx="11944380" cy="3970318"/>
          </a:xfrm>
          <a:prstGeom prst="rect">
            <a:avLst/>
          </a:prstGeom>
          <a:noFill/>
        </p:spPr>
        <p:txBody>
          <a:bodyPr wrap="square" rtlCol="0">
            <a:spAutoFit/>
          </a:bodyPr>
          <a:lstStyle/>
          <a:p>
            <a:pPr marL="342900" indent="-342900">
              <a:buAutoNum type="arabicPeriod"/>
            </a:pPr>
            <a:r>
              <a:rPr lang="en-GB" dirty="0"/>
              <a:t>A school has decided to build a new computing suite over the summer so that it can deliver a course on “Digital Multimedia and Movie Production”.</a:t>
            </a:r>
          </a:p>
          <a:p>
            <a:pPr marL="342900" indent="-342900">
              <a:buAutoNum type="arabicPeriod"/>
            </a:pPr>
            <a:endParaRPr lang="en-GB" dirty="0"/>
          </a:p>
          <a:p>
            <a:pPr marL="342900" indent="-342900">
              <a:buAutoNum type="arabicPeriod"/>
            </a:pPr>
            <a:r>
              <a:rPr lang="en-GB" dirty="0"/>
              <a:t>Units to be delivered as part of this course include:</a:t>
            </a:r>
          </a:p>
          <a:p>
            <a:pPr marL="800100" lvl="1" indent="-342900">
              <a:buFont typeface="Arial" panose="020B0604020202020204" pitchFamily="34" charset="0"/>
              <a:buChar char="•"/>
            </a:pPr>
            <a:r>
              <a:rPr lang="en-GB" dirty="0"/>
              <a:t>Unit 1: Producing a hi-definition short movie</a:t>
            </a:r>
          </a:p>
          <a:p>
            <a:pPr marL="800100" lvl="1" indent="-342900">
              <a:buFont typeface="Arial" panose="020B0604020202020204" pitchFamily="34" charset="0"/>
              <a:buChar char="•"/>
            </a:pPr>
            <a:r>
              <a:rPr lang="en-GB" dirty="0"/>
              <a:t>Unit 2: Recording and blending sound</a:t>
            </a:r>
          </a:p>
          <a:p>
            <a:pPr marL="800100" lvl="1" indent="-342900">
              <a:buFont typeface="Arial" panose="020B0604020202020204" pitchFamily="34" charset="0"/>
              <a:buChar char="•"/>
            </a:pPr>
            <a:r>
              <a:rPr lang="en-GB" dirty="0"/>
              <a:t>Unit 3: Promoting a product using the web and social media</a:t>
            </a:r>
          </a:p>
          <a:p>
            <a:pPr marL="800100" lvl="1" indent="-342900">
              <a:buFont typeface="Arial" panose="020B0604020202020204" pitchFamily="34" charset="0"/>
              <a:buChar char="•"/>
            </a:pPr>
            <a:endParaRPr lang="en-GB" dirty="0"/>
          </a:p>
          <a:p>
            <a:pPr marL="342900" indent="-342900">
              <a:buFont typeface="+mj-lt"/>
              <a:buAutoNum type="arabicPeriod"/>
            </a:pPr>
            <a:r>
              <a:rPr lang="en-GB" dirty="0"/>
              <a:t>There is also a requirement of the course to do quite a bit of off-site filming and editing out on location.</a:t>
            </a:r>
          </a:p>
          <a:p>
            <a:pPr marL="342900" indent="-342900">
              <a:buFont typeface="+mj-lt"/>
              <a:buAutoNum type="arabicPeriod"/>
            </a:pPr>
            <a:endParaRPr lang="en-GB" dirty="0"/>
          </a:p>
          <a:p>
            <a:pPr marL="342900" indent="-342900">
              <a:buFont typeface="+mj-lt"/>
              <a:buAutoNum type="arabicPeriod"/>
            </a:pPr>
            <a:r>
              <a:rPr lang="en-GB" dirty="0"/>
              <a:t>Suggest a range of appropriate input, output and storage devices they school should invest in so they can fully meet the requirements of this course.</a:t>
            </a:r>
          </a:p>
          <a:p>
            <a:pPr marL="342900" indent="-342900">
              <a:buFont typeface="+mj-lt"/>
              <a:buAutoNum type="arabicPeriod"/>
            </a:pPr>
            <a:endParaRPr lang="en-GB" dirty="0"/>
          </a:p>
          <a:p>
            <a:pPr marL="342900" indent="-342900">
              <a:buFont typeface="+mj-lt"/>
              <a:buAutoNum type="arabicPeriod"/>
            </a:pPr>
            <a:r>
              <a:rPr lang="en-GB" dirty="0"/>
              <a:t>Make sure to justify your choices.</a:t>
            </a:r>
          </a:p>
        </p:txBody>
      </p:sp>
    </p:spTree>
    <p:extLst>
      <p:ext uri="{BB962C8B-B14F-4D97-AF65-F5344CB8AC3E}">
        <p14:creationId xmlns:p14="http://schemas.microsoft.com/office/powerpoint/2010/main" val="298699924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485776"/>
            <a:ext cx="12192000" cy="369332"/>
          </a:xfrm>
          <a:prstGeom prst="rect">
            <a:avLst/>
          </a:prstGeom>
        </p:spPr>
        <p:txBody>
          <a:bodyPr wrap="square">
            <a:spAutoFit/>
          </a:bodyPr>
          <a:lstStyle/>
          <a:p>
            <a:r>
              <a:rPr lang="en-GB" dirty="0">
                <a:solidFill>
                  <a:srgbClr val="C00000"/>
                </a:solidFill>
              </a:rPr>
              <a:t>AS Spec Point: 1.1.3b</a:t>
            </a:r>
          </a:p>
        </p:txBody>
      </p:sp>
      <p:sp>
        <p:nvSpPr>
          <p:cNvPr id="7" name="Rectangle 6"/>
          <p:cNvSpPr/>
          <p:nvPr/>
        </p:nvSpPr>
        <p:spPr>
          <a:xfrm>
            <a:off x="0" y="0"/>
            <a:ext cx="12192000" cy="461665"/>
          </a:xfrm>
          <a:prstGeom prst="rect">
            <a:avLst/>
          </a:prstGeom>
        </p:spPr>
        <p:txBody>
          <a:bodyPr wrap="square">
            <a:spAutoFit/>
          </a:bodyPr>
          <a:lstStyle/>
          <a:p>
            <a:r>
              <a:rPr lang="en-GB" sz="2400" b="1" dirty="0">
                <a:solidFill>
                  <a:srgbClr val="C00000"/>
                </a:solidFill>
              </a:rPr>
              <a:t>SLR 3 – Input, output and storage</a:t>
            </a:r>
            <a:endParaRPr lang="en-GB" sz="2400" dirty="0">
              <a:solidFill>
                <a:srgbClr val="C00000"/>
              </a:solidFill>
            </a:endParaRPr>
          </a:p>
        </p:txBody>
      </p:sp>
      <p:sp>
        <p:nvSpPr>
          <p:cNvPr id="3" name="TextBox 2"/>
          <p:cNvSpPr txBox="1"/>
          <p:nvPr/>
        </p:nvSpPr>
        <p:spPr>
          <a:xfrm>
            <a:off x="107577" y="1559859"/>
            <a:ext cx="11932023" cy="646331"/>
          </a:xfrm>
          <a:prstGeom prst="rect">
            <a:avLst/>
          </a:prstGeom>
          <a:noFill/>
        </p:spPr>
        <p:txBody>
          <a:bodyPr wrap="square" rtlCol="0">
            <a:spAutoFit/>
          </a:bodyPr>
          <a:lstStyle/>
          <a:p>
            <a:pPr marL="342900" indent="-342900">
              <a:buAutoNum type="arabicPeriod"/>
            </a:pPr>
            <a:r>
              <a:rPr lang="en-GB" dirty="0"/>
              <a:t>You have 10 minutes to remember all the facts you can about the three main forms of secondary storage device you are required to know about.  You should do this all from memory without the aid of additional resources.</a:t>
            </a:r>
          </a:p>
        </p:txBody>
      </p:sp>
      <p:graphicFrame>
        <p:nvGraphicFramePr>
          <p:cNvPr id="4" name="Diagram 3"/>
          <p:cNvGraphicFramePr/>
          <p:nvPr>
            <p:extLst>
              <p:ext uri="{D42A27DB-BD31-4B8C-83A1-F6EECF244321}">
                <p14:modId xmlns:p14="http://schemas.microsoft.com/office/powerpoint/2010/main" val="53731520"/>
              </p:ext>
            </p:extLst>
          </p:nvPr>
        </p:nvGraphicFramePr>
        <p:xfrm>
          <a:off x="533399" y="2305050"/>
          <a:ext cx="11210925" cy="383328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18220589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485776"/>
            <a:ext cx="12192000" cy="369332"/>
          </a:xfrm>
          <a:prstGeom prst="rect">
            <a:avLst/>
          </a:prstGeom>
        </p:spPr>
        <p:txBody>
          <a:bodyPr wrap="square">
            <a:spAutoFit/>
          </a:bodyPr>
          <a:lstStyle/>
          <a:p>
            <a:r>
              <a:rPr lang="en-GB" dirty="0">
                <a:solidFill>
                  <a:srgbClr val="C00000"/>
                </a:solidFill>
              </a:rPr>
              <a:t>AS Spec Point: 1.1.3c</a:t>
            </a:r>
          </a:p>
        </p:txBody>
      </p:sp>
      <p:sp>
        <p:nvSpPr>
          <p:cNvPr id="7" name="Rectangle 6"/>
          <p:cNvSpPr/>
          <p:nvPr/>
        </p:nvSpPr>
        <p:spPr>
          <a:xfrm>
            <a:off x="0" y="0"/>
            <a:ext cx="12192000" cy="461665"/>
          </a:xfrm>
          <a:prstGeom prst="rect">
            <a:avLst/>
          </a:prstGeom>
        </p:spPr>
        <p:txBody>
          <a:bodyPr wrap="square">
            <a:spAutoFit/>
          </a:bodyPr>
          <a:lstStyle/>
          <a:p>
            <a:r>
              <a:rPr lang="en-GB" sz="2400" b="1" dirty="0">
                <a:solidFill>
                  <a:srgbClr val="C00000"/>
                </a:solidFill>
              </a:rPr>
              <a:t>SLR 3 – Input, output and storage</a:t>
            </a:r>
            <a:endParaRPr lang="en-GB" sz="2400" dirty="0">
              <a:solidFill>
                <a:srgbClr val="C00000"/>
              </a:solidFill>
            </a:endParaRPr>
          </a:p>
        </p:txBody>
      </p:sp>
      <p:sp>
        <p:nvSpPr>
          <p:cNvPr id="5" name="TextBox 4"/>
          <p:cNvSpPr txBox="1"/>
          <p:nvPr/>
        </p:nvSpPr>
        <p:spPr>
          <a:xfrm>
            <a:off x="107577" y="1559859"/>
            <a:ext cx="6245684" cy="3139321"/>
          </a:xfrm>
          <a:prstGeom prst="rect">
            <a:avLst/>
          </a:prstGeom>
          <a:noFill/>
        </p:spPr>
        <p:txBody>
          <a:bodyPr wrap="none" rtlCol="0">
            <a:spAutoFit/>
          </a:bodyPr>
          <a:lstStyle/>
          <a:p>
            <a:pPr marL="342900" indent="-342900">
              <a:buAutoNum type="arabicPeriod"/>
            </a:pPr>
            <a:r>
              <a:rPr lang="en-GB" dirty="0"/>
              <a:t>Explain the difference between RAM and ROM.</a:t>
            </a:r>
          </a:p>
          <a:p>
            <a:pPr marL="342900" indent="-342900">
              <a:buAutoNum type="arabicPeriod"/>
            </a:pPr>
            <a:endParaRPr lang="en-GB" dirty="0"/>
          </a:p>
          <a:p>
            <a:pPr marL="342900" indent="-342900">
              <a:buAutoNum type="arabicPeriod"/>
            </a:pPr>
            <a:endParaRPr lang="en-GB" dirty="0"/>
          </a:p>
          <a:p>
            <a:pPr marL="342900" indent="-342900">
              <a:buAutoNum type="arabicPeriod"/>
            </a:pPr>
            <a:endParaRPr lang="en-GB" dirty="0"/>
          </a:p>
          <a:p>
            <a:pPr marL="342900" indent="-342900">
              <a:buAutoNum type="arabicPeriod"/>
            </a:pPr>
            <a:endParaRPr lang="en-GB" dirty="0"/>
          </a:p>
          <a:p>
            <a:pPr marL="342900" indent="-342900">
              <a:buAutoNum type="arabicPeriod"/>
            </a:pPr>
            <a:endParaRPr lang="en-GB" dirty="0"/>
          </a:p>
          <a:p>
            <a:pPr marL="342900" indent="-342900">
              <a:buAutoNum type="arabicPeriod"/>
            </a:pPr>
            <a:endParaRPr lang="en-GB" dirty="0"/>
          </a:p>
          <a:p>
            <a:pPr marL="342900" indent="-342900">
              <a:buAutoNum type="arabicPeriod"/>
            </a:pPr>
            <a:endParaRPr lang="en-GB" dirty="0"/>
          </a:p>
          <a:p>
            <a:pPr marL="342900" indent="-342900">
              <a:buAutoNum type="arabicPeriod"/>
            </a:pPr>
            <a:endParaRPr lang="en-GB" dirty="0"/>
          </a:p>
          <a:p>
            <a:pPr marL="342900" indent="-342900">
              <a:buAutoNum type="arabicPeriod"/>
            </a:pPr>
            <a:endParaRPr lang="en-GB" dirty="0"/>
          </a:p>
          <a:p>
            <a:pPr marL="342900" indent="-342900">
              <a:buAutoNum type="arabicPeriod"/>
            </a:pPr>
            <a:r>
              <a:rPr lang="en-GB" dirty="0"/>
              <a:t>Give an example of what is typically stored in RAM and ROM.</a:t>
            </a:r>
          </a:p>
        </p:txBody>
      </p:sp>
      <p:grpSp>
        <p:nvGrpSpPr>
          <p:cNvPr id="6" name="Group 5"/>
          <p:cNvGrpSpPr/>
          <p:nvPr/>
        </p:nvGrpSpPr>
        <p:grpSpPr>
          <a:xfrm>
            <a:off x="100589" y="2033962"/>
            <a:ext cx="5905539" cy="2047995"/>
            <a:chOff x="100589" y="2033962"/>
            <a:chExt cx="5905539" cy="2047995"/>
          </a:xfrm>
        </p:grpSpPr>
        <p:pic>
          <p:nvPicPr>
            <p:cNvPr id="8" name="Picture 7"/>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589" y="2468249"/>
              <a:ext cx="2398491" cy="1487065"/>
            </a:xfrm>
            <a:prstGeom prst="rect">
              <a:avLst/>
            </a:prstGeom>
          </p:spPr>
        </p:pic>
        <p:sp>
          <p:nvSpPr>
            <p:cNvPr id="9" name="TextBox 8"/>
            <p:cNvSpPr txBox="1"/>
            <p:nvPr/>
          </p:nvSpPr>
          <p:spPr>
            <a:xfrm>
              <a:off x="971859" y="2033962"/>
              <a:ext cx="655949" cy="369332"/>
            </a:xfrm>
            <a:prstGeom prst="rect">
              <a:avLst/>
            </a:prstGeom>
            <a:noFill/>
          </p:spPr>
          <p:txBody>
            <a:bodyPr wrap="none" rtlCol="0">
              <a:spAutoFit/>
            </a:bodyPr>
            <a:lstStyle/>
            <a:p>
              <a:r>
                <a:rPr lang="en-GB" b="1" dirty="0"/>
                <a:t>RAM</a:t>
              </a:r>
            </a:p>
          </p:txBody>
        </p:sp>
        <p:sp>
          <p:nvSpPr>
            <p:cNvPr id="10" name="Rectangle 9"/>
            <p:cNvSpPr/>
            <p:nvPr/>
          </p:nvSpPr>
          <p:spPr>
            <a:xfrm>
              <a:off x="2603901" y="2105669"/>
              <a:ext cx="3402227" cy="1976288"/>
            </a:xfrm>
            <a:prstGeom prst="rect">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GB" sz="1600" i="1" dirty="0">
                  <a:solidFill>
                    <a:srgbClr val="C00000"/>
                  </a:solidFill>
                </a:rPr>
                <a:t>Explanation here:</a:t>
              </a:r>
            </a:p>
            <a:p>
              <a:endParaRPr lang="en-GB" i="1" dirty="0">
                <a:solidFill>
                  <a:srgbClr val="C00000"/>
                </a:solidFill>
              </a:endParaRPr>
            </a:p>
          </p:txBody>
        </p:sp>
      </p:grpSp>
      <p:grpSp>
        <p:nvGrpSpPr>
          <p:cNvPr id="11" name="Group 10"/>
          <p:cNvGrpSpPr/>
          <p:nvPr/>
        </p:nvGrpSpPr>
        <p:grpSpPr>
          <a:xfrm>
            <a:off x="6145428" y="1972276"/>
            <a:ext cx="5688226" cy="2109681"/>
            <a:chOff x="6096000" y="1972276"/>
            <a:chExt cx="5688226" cy="2109681"/>
          </a:xfrm>
        </p:grpSpPr>
        <p:pic>
          <p:nvPicPr>
            <p:cNvPr id="12" name="Picture 11"/>
            <p:cNvPicPr>
              <a:picLocks noChangeAspect="1"/>
            </p:cNvPicPr>
            <p:nvPr/>
          </p:nvPicPr>
          <p:blipFill rotWithShape="1">
            <a:blip r:embed="rId3">
              <a:extLst>
                <a:ext uri="{28A0092B-C50C-407E-A947-70E740481C1C}">
                  <a14:useLocalDpi xmlns:a14="http://schemas.microsoft.com/office/drawing/2010/main" val="0"/>
                </a:ext>
              </a:extLst>
            </a:blip>
            <a:srcRect l="8512" t="12583" r="10618"/>
            <a:stretch/>
          </p:blipFill>
          <p:spPr>
            <a:xfrm>
              <a:off x="6096000" y="2341608"/>
              <a:ext cx="2146699" cy="1740349"/>
            </a:xfrm>
            <a:prstGeom prst="snip2DiagRect">
              <a:avLst>
                <a:gd name="adj1" fmla="val 0"/>
                <a:gd name="adj2" fmla="val 36261"/>
              </a:avLst>
            </a:prstGeom>
          </p:spPr>
        </p:pic>
        <p:sp>
          <p:nvSpPr>
            <p:cNvPr id="13" name="TextBox 12"/>
            <p:cNvSpPr txBox="1"/>
            <p:nvPr/>
          </p:nvSpPr>
          <p:spPr>
            <a:xfrm>
              <a:off x="6738511" y="1972276"/>
              <a:ext cx="669735" cy="369332"/>
            </a:xfrm>
            <a:prstGeom prst="rect">
              <a:avLst/>
            </a:prstGeom>
            <a:noFill/>
          </p:spPr>
          <p:txBody>
            <a:bodyPr wrap="none" rtlCol="0">
              <a:spAutoFit/>
            </a:bodyPr>
            <a:lstStyle/>
            <a:p>
              <a:r>
                <a:rPr lang="en-GB" b="1" dirty="0"/>
                <a:t>ROM</a:t>
              </a:r>
            </a:p>
          </p:txBody>
        </p:sp>
        <p:sp>
          <p:nvSpPr>
            <p:cNvPr id="14" name="Rectangle 13"/>
            <p:cNvSpPr/>
            <p:nvPr/>
          </p:nvSpPr>
          <p:spPr>
            <a:xfrm>
              <a:off x="8381999" y="2105669"/>
              <a:ext cx="3402227" cy="1976288"/>
            </a:xfrm>
            <a:prstGeom prst="rect">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GB" sz="1600" i="1" dirty="0">
                  <a:solidFill>
                    <a:srgbClr val="C00000"/>
                  </a:solidFill>
                </a:rPr>
                <a:t>Explanation here:</a:t>
              </a:r>
            </a:p>
            <a:p>
              <a:endParaRPr lang="en-GB" i="1" dirty="0">
                <a:solidFill>
                  <a:srgbClr val="C00000"/>
                </a:solidFill>
              </a:endParaRPr>
            </a:p>
          </p:txBody>
        </p:sp>
      </p:grpSp>
    </p:spTree>
    <p:extLst>
      <p:ext uri="{BB962C8B-B14F-4D97-AF65-F5344CB8AC3E}">
        <p14:creationId xmlns:p14="http://schemas.microsoft.com/office/powerpoint/2010/main" val="223067507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485776"/>
            <a:ext cx="12192000" cy="369332"/>
          </a:xfrm>
          <a:prstGeom prst="rect">
            <a:avLst/>
          </a:prstGeom>
        </p:spPr>
        <p:txBody>
          <a:bodyPr wrap="square">
            <a:spAutoFit/>
          </a:bodyPr>
          <a:lstStyle/>
          <a:p>
            <a:r>
              <a:rPr lang="en-GB" dirty="0">
                <a:solidFill>
                  <a:srgbClr val="C00000"/>
                </a:solidFill>
              </a:rPr>
              <a:t>AS Spec Point: 1.1.3d</a:t>
            </a:r>
          </a:p>
        </p:txBody>
      </p:sp>
      <p:sp>
        <p:nvSpPr>
          <p:cNvPr id="7" name="Rectangle 6"/>
          <p:cNvSpPr/>
          <p:nvPr/>
        </p:nvSpPr>
        <p:spPr>
          <a:xfrm>
            <a:off x="0" y="0"/>
            <a:ext cx="12192000" cy="461665"/>
          </a:xfrm>
          <a:prstGeom prst="rect">
            <a:avLst/>
          </a:prstGeom>
        </p:spPr>
        <p:txBody>
          <a:bodyPr wrap="square">
            <a:spAutoFit/>
          </a:bodyPr>
          <a:lstStyle/>
          <a:p>
            <a:r>
              <a:rPr lang="en-GB" sz="2400" b="1" dirty="0">
                <a:solidFill>
                  <a:srgbClr val="C00000"/>
                </a:solidFill>
              </a:rPr>
              <a:t>SLR 3 – Input, output and storage</a:t>
            </a:r>
            <a:endParaRPr lang="en-GB" sz="2400" dirty="0">
              <a:solidFill>
                <a:srgbClr val="C00000"/>
              </a:solidFill>
            </a:endParaRPr>
          </a:p>
        </p:txBody>
      </p:sp>
      <p:sp>
        <p:nvSpPr>
          <p:cNvPr id="3" name="TextBox 2"/>
          <p:cNvSpPr txBox="1"/>
          <p:nvPr/>
        </p:nvSpPr>
        <p:spPr>
          <a:xfrm>
            <a:off x="107577" y="1559859"/>
            <a:ext cx="11970123" cy="1477328"/>
          </a:xfrm>
          <a:prstGeom prst="rect">
            <a:avLst/>
          </a:prstGeom>
          <a:noFill/>
        </p:spPr>
        <p:txBody>
          <a:bodyPr wrap="square" rtlCol="0">
            <a:spAutoFit/>
          </a:bodyPr>
          <a:lstStyle/>
          <a:p>
            <a:pPr marL="342900" indent="-342900">
              <a:buAutoNum type="arabicPeriod"/>
            </a:pPr>
            <a:r>
              <a:rPr lang="en-GB" dirty="0"/>
              <a:t>“Virtual storage involves storing data in the ‘cloud’ instead of on your local computer.  The data of course isn’t really stored virtually at all, but physically”.</a:t>
            </a:r>
          </a:p>
          <a:p>
            <a:pPr marL="342900" indent="-342900">
              <a:buAutoNum type="arabicPeriod"/>
            </a:pPr>
            <a:endParaRPr lang="en-GB" dirty="0"/>
          </a:p>
          <a:p>
            <a:r>
              <a:rPr lang="en-GB" dirty="0"/>
              <a:t> Show your understanding of Virtual Storage by explaining this statement.</a:t>
            </a:r>
          </a:p>
          <a:p>
            <a:pPr marL="342900" indent="-342900">
              <a:buAutoNum type="arabicPeriod"/>
            </a:pPr>
            <a:endParaRPr lang="en-GB" dirty="0"/>
          </a:p>
        </p:txBody>
      </p:sp>
    </p:spTree>
    <p:extLst>
      <p:ext uri="{BB962C8B-B14F-4D97-AF65-F5344CB8AC3E}">
        <p14:creationId xmlns:p14="http://schemas.microsoft.com/office/powerpoint/2010/main" val="341766630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1299</TotalTime>
  <Words>291</Words>
  <Application>Microsoft Office PowerPoint</Application>
  <PresentationFormat>Widescreen</PresentationFormat>
  <Paragraphs>40</Paragraphs>
  <Slides>4</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4</vt:i4>
      </vt:variant>
    </vt:vector>
  </HeadingPairs>
  <TitlesOfParts>
    <vt:vector size="8" baseType="lpstr">
      <vt:lpstr>Arial</vt:lpstr>
      <vt:lpstr>Calibri</vt:lpstr>
      <vt:lpstr>Calibri Light</vt:lpstr>
      <vt:lpstr>Office Theme</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Craig Sargent</dc:creator>
  <cp:lastModifiedBy>Craig CA. Sargent</cp:lastModifiedBy>
  <cp:revision>38</cp:revision>
  <dcterms:created xsi:type="dcterms:W3CDTF">2014-10-30T19:23:19Z</dcterms:created>
  <dcterms:modified xsi:type="dcterms:W3CDTF">2016-09-12T09:43:41Z</dcterms:modified>
</cp:coreProperties>
</file>