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Understand the waterfall lifecycle, agile methodologies, extreme programming, the spiral model and rapid application development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Use the following shapes and connector arrows to draw out a graphical representation of the waterfall and rapid application development methodologies.</a:t>
            </a:r>
            <a:endParaRPr lang="en-GB" dirty="0" smtClean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4252560" y="3316791"/>
            <a:ext cx="1128713" cy="492125"/>
          </a:xfrm>
          <a:prstGeom prst="roundRect">
            <a:avLst/>
          </a:prstGeom>
          <a:solidFill>
            <a:srgbClr val="FF5050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Requirements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6441428" y="4122186"/>
            <a:ext cx="1128712" cy="492125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Maintenance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5633643" y="3316791"/>
            <a:ext cx="1128712" cy="492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Analysis &amp; Design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7095815" y="3316791"/>
            <a:ext cx="1128713" cy="492125"/>
          </a:xfrm>
          <a:prstGeom prst="round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Implementation (Coding)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3517815" y="4122188"/>
            <a:ext cx="1128713" cy="492125"/>
          </a:xfrm>
          <a:prstGeom prst="round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 smtClean="0">
                <a:solidFill>
                  <a:schemeClr val="tx1"/>
                </a:solidFill>
              </a:rPr>
              <a:t>Testing + </a:t>
            </a:r>
            <a:r>
              <a:rPr lang="en-GB" sz="900" dirty="0">
                <a:solidFill>
                  <a:schemeClr val="tx1"/>
                </a:solidFill>
              </a:rPr>
              <a:t>(Installation Planning)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871478" y="3295800"/>
            <a:ext cx="1128712" cy="492125"/>
          </a:xfrm>
          <a:prstGeom prst="round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Feasibility + Problem Def.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4979622" y="4122187"/>
            <a:ext cx="1128712" cy="492125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30027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63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45</cp:revision>
  <dcterms:created xsi:type="dcterms:W3CDTF">2014-10-30T19:23:19Z</dcterms:created>
  <dcterms:modified xsi:type="dcterms:W3CDTF">2016-01-06T09:36:56Z</dcterms:modified>
</cp:coreProperties>
</file>