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Procedural programming language techniques: program flow, variables and constants, procedures and functions, arithmetic, Boolean and assignment operators, string handling, file handling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Introduction to programming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In a unit 2 exam, you will need to be able to write pseudocode to solve simple </a:t>
            </a:r>
            <a:r>
              <a:rPr lang="en-GB" dirty="0"/>
              <a:t>problems.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Throughout </a:t>
            </a:r>
            <a:r>
              <a:rPr lang="en-GB" dirty="0"/>
              <a:t>the course you have been </a:t>
            </a:r>
            <a:r>
              <a:rPr lang="en-GB" dirty="0" smtClean="0"/>
              <a:t>programming to prepare for this.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 </a:t>
            </a:r>
            <a:r>
              <a:rPr lang="en-GB" dirty="0"/>
              <a:t>this activity you need to decide which of the programs you have written, best illustrate the critical programming concepts </a:t>
            </a:r>
            <a:r>
              <a:rPr lang="en-GB" dirty="0" smtClean="0"/>
              <a:t>you have been learning.  Choose a selection of programs, and annotate: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Variables and constants</a:t>
            </a:r>
          </a:p>
          <a:p>
            <a:pPr marL="1714500" lvl="3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Assignment (=) operator</a:t>
            </a:r>
          </a:p>
          <a:p>
            <a:pPr marL="1714500" lvl="3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Arithmetic (+, - *, /, div or mod) operators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Program flow </a:t>
            </a:r>
            <a:r>
              <a:rPr lang="en-GB" smtClean="0"/>
              <a:t>(</a:t>
            </a:r>
            <a:r>
              <a:rPr lang="en-GB" smtClean="0"/>
              <a:t>if statements</a:t>
            </a:r>
            <a:r>
              <a:rPr lang="en-GB" dirty="0" smtClean="0"/>
              <a:t>)</a:t>
            </a:r>
          </a:p>
          <a:p>
            <a:pPr marL="1714500" lvl="3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dirty="0"/>
              <a:t>Boolean </a:t>
            </a:r>
            <a:r>
              <a:rPr lang="en-GB" dirty="0" smtClean="0"/>
              <a:t>(True/False)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String handling (left, right, mid, </a:t>
            </a:r>
            <a:r>
              <a:rPr lang="en-GB" dirty="0" err="1" smtClean="0"/>
              <a:t>len</a:t>
            </a:r>
            <a:r>
              <a:rPr lang="en-GB" dirty="0" smtClean="0"/>
              <a:t>, </a:t>
            </a:r>
            <a:r>
              <a:rPr lang="en-GB" dirty="0" err="1" smtClean="0"/>
              <a:t>instring</a:t>
            </a:r>
            <a:r>
              <a:rPr lang="en-GB" dirty="0" smtClean="0"/>
              <a:t>)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Procedures and </a:t>
            </a:r>
            <a:r>
              <a:rPr lang="en-GB" dirty="0" smtClean="0"/>
              <a:t>functions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File handling (opening, reading/writing, closing)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51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58</cp:revision>
  <dcterms:created xsi:type="dcterms:W3CDTF">2014-10-30T19:23:19Z</dcterms:created>
  <dcterms:modified xsi:type="dcterms:W3CDTF">2016-04-18T08:02:25Z</dcterms:modified>
</cp:coreProperties>
</file>