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Represent positive integers in binary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98987"/>
            <a:ext cx="119503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Convert the following positive integers into pure binary using an 8-bit representation: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r>
              <a:rPr lang="en-GB" dirty="0" smtClean="0"/>
              <a:t>2. Convert </a:t>
            </a:r>
            <a:r>
              <a:rPr lang="en-GB" dirty="0"/>
              <a:t>the following positive integers into pure binary using an </a:t>
            </a:r>
            <a:r>
              <a:rPr lang="en-GB" dirty="0" smtClean="0"/>
              <a:t>16-bit </a:t>
            </a:r>
            <a:r>
              <a:rPr lang="en-GB" dirty="0"/>
              <a:t>representation: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3. Why is binary referred to as a base-2 number system?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86610" y="1896083"/>
            <a:ext cx="4677324" cy="1592180"/>
            <a:chOff x="1875144" y="2073887"/>
            <a:chExt cx="4677324" cy="1592180"/>
          </a:xfrm>
        </p:grpSpPr>
        <p:grpSp>
          <p:nvGrpSpPr>
            <p:cNvPr id="5" name="Group 4"/>
            <p:cNvGrpSpPr/>
            <p:nvPr/>
          </p:nvGrpSpPr>
          <p:grpSpPr>
            <a:xfrm>
              <a:off x="1875145" y="2073887"/>
              <a:ext cx="4677323" cy="401712"/>
              <a:chOff x="1299411" y="2598821"/>
              <a:chExt cx="3578887" cy="445168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875145" y="2468488"/>
              <a:ext cx="4677321" cy="401712"/>
              <a:chOff x="1299411" y="2598821"/>
              <a:chExt cx="3578887" cy="44516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537781" y="2598822"/>
                <a:ext cx="445168" cy="44516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6" name="Group 75"/>
            <p:cNvGrpSpPr/>
            <p:nvPr/>
          </p:nvGrpSpPr>
          <p:grpSpPr>
            <a:xfrm>
              <a:off x="1875144" y="2866421"/>
              <a:ext cx="4677321" cy="401712"/>
              <a:chOff x="1299411" y="2598821"/>
              <a:chExt cx="3578887" cy="44516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37781" y="2598822"/>
                <a:ext cx="445168" cy="44516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1875146" y="3264355"/>
              <a:ext cx="4677321" cy="401712"/>
              <a:chOff x="1299411" y="2598821"/>
              <a:chExt cx="3578887" cy="44516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537781" y="2598822"/>
                <a:ext cx="445168" cy="44516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461213" y="4040867"/>
            <a:ext cx="9359388" cy="1360855"/>
            <a:chOff x="461213" y="4599678"/>
            <a:chExt cx="9359388" cy="1360855"/>
          </a:xfrm>
        </p:grpSpPr>
        <p:grpSp>
          <p:nvGrpSpPr>
            <p:cNvPr id="39" name="Group 38"/>
            <p:cNvGrpSpPr/>
            <p:nvPr/>
          </p:nvGrpSpPr>
          <p:grpSpPr>
            <a:xfrm>
              <a:off x="5143278" y="4599678"/>
              <a:ext cx="4677323" cy="455862"/>
              <a:chOff x="1299411" y="2598821"/>
              <a:chExt cx="3578887" cy="445168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461213" y="4599679"/>
              <a:ext cx="4677323" cy="455862"/>
              <a:chOff x="1299411" y="2598821"/>
              <a:chExt cx="3578887" cy="445168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>
                    <a:solidFill>
                      <a:schemeClr val="tx1"/>
                    </a:solidFill>
                  </a:rPr>
                  <a:t>32768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>
                    <a:solidFill>
                      <a:schemeClr val="tx1"/>
                    </a:solidFill>
                  </a:rPr>
                  <a:t>16384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1"/>
                    </a:solidFill>
                  </a:rPr>
                  <a:t>8192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1"/>
                    </a:solidFill>
                  </a:rPr>
                  <a:t>4096</a:t>
                </a:r>
                <a:endParaRPr lang="en-GB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1"/>
                    </a:solidFill>
                  </a:rPr>
                  <a:t>2048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solidFill>
                      <a:schemeClr val="tx1"/>
                    </a:solidFill>
                  </a:rPr>
                  <a:t>1024</a:t>
                </a:r>
                <a:endParaRPr lang="en-GB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512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256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61213" y="5047471"/>
              <a:ext cx="9359386" cy="455863"/>
              <a:chOff x="461213" y="5047471"/>
              <a:chExt cx="9359386" cy="455863"/>
            </a:xfrm>
          </p:grpSpPr>
          <p:grpSp>
            <p:nvGrpSpPr>
              <p:cNvPr id="50" name="Group 49"/>
              <p:cNvGrpSpPr/>
              <p:nvPr/>
            </p:nvGrpSpPr>
            <p:grpSpPr>
              <a:xfrm>
                <a:off x="5143278" y="5047471"/>
                <a:ext cx="4677321" cy="455862"/>
                <a:chOff x="1299411" y="2598821"/>
                <a:chExt cx="3578887" cy="445168"/>
              </a:xfrm>
            </p:grpSpPr>
            <p:sp>
              <p:nvSpPr>
                <p:cNvPr id="52" name="Rectangle 51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7" name="Group 66"/>
              <p:cNvGrpSpPr/>
              <p:nvPr/>
            </p:nvGrpSpPr>
            <p:grpSpPr>
              <a:xfrm>
                <a:off x="461213" y="5047472"/>
                <a:ext cx="4677321" cy="455862"/>
                <a:chOff x="1299411" y="2598821"/>
                <a:chExt cx="3578887" cy="445168"/>
              </a:xfrm>
            </p:grpSpPr>
            <p:sp>
              <p:nvSpPr>
                <p:cNvPr id="68" name="Rectangle 67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4" name="Group 93"/>
            <p:cNvGrpSpPr/>
            <p:nvPr/>
          </p:nvGrpSpPr>
          <p:grpSpPr>
            <a:xfrm>
              <a:off x="461213" y="5504670"/>
              <a:ext cx="9359386" cy="455863"/>
              <a:chOff x="461213" y="5047471"/>
              <a:chExt cx="9359386" cy="455863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5143278" y="5047471"/>
                <a:ext cx="4677321" cy="455862"/>
                <a:chOff x="1299411" y="2598821"/>
                <a:chExt cx="3578887" cy="445168"/>
              </a:xfrm>
            </p:grpSpPr>
            <p:sp>
              <p:nvSpPr>
                <p:cNvPr id="105" name="Rectangle 104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6" name="Rectangle 105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0" name="Rectangle 109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6" name="Group 95"/>
              <p:cNvGrpSpPr/>
              <p:nvPr/>
            </p:nvGrpSpPr>
            <p:grpSpPr>
              <a:xfrm>
                <a:off x="461213" y="5047472"/>
                <a:ext cx="4677321" cy="455862"/>
                <a:chOff x="1299411" y="2598821"/>
                <a:chExt cx="3578887" cy="445168"/>
              </a:xfrm>
            </p:grpSpPr>
            <p:sp>
              <p:nvSpPr>
                <p:cNvPr id="97" name="Rectangle 96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9" name="Rectangle 98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30" name="TextBox 29"/>
          <p:cNvSpPr txBox="1"/>
          <p:nvPr/>
        </p:nvSpPr>
        <p:spPr>
          <a:xfrm>
            <a:off x="5156200" y="2294466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= </a:t>
            </a:r>
            <a:r>
              <a:rPr lang="en-GB" b="1" smtClean="0"/>
              <a:t>255</a:t>
            </a:r>
            <a:endParaRPr lang="en-GB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156200" y="2700866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= </a:t>
            </a:r>
            <a:r>
              <a:rPr lang="en-GB" b="1" dirty="0" smtClean="0"/>
              <a:t>74</a:t>
            </a:r>
            <a:endParaRPr lang="en-GB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5164667" y="3081867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= </a:t>
            </a:r>
            <a:r>
              <a:rPr lang="en-GB" b="1" dirty="0" smtClean="0"/>
              <a:t>111</a:t>
            </a:r>
            <a:endParaRPr lang="en-GB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9829799" y="4538134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= </a:t>
            </a:r>
            <a:r>
              <a:rPr lang="en-GB" b="1" dirty="0" smtClean="0"/>
              <a:t>40,000</a:t>
            </a:r>
            <a:endParaRPr lang="en-GB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9838266" y="4969937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= </a:t>
            </a:r>
            <a:r>
              <a:rPr lang="en-GB" b="1" dirty="0" smtClean="0"/>
              <a:t>70,000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138</Words>
  <Application>Microsoft Office PowerPoint</Application>
  <PresentationFormat>Widescreen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45</cp:revision>
  <dcterms:created xsi:type="dcterms:W3CDTF">2014-10-30T19:23:19Z</dcterms:created>
  <dcterms:modified xsi:type="dcterms:W3CDTF">2015-11-02T14:10:36Z</dcterms:modified>
</cp:coreProperties>
</file>