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Memory management (paging, segmentation and virtual memory)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Operating systems – Systems </a:t>
            </a:r>
            <a:r>
              <a:rPr lang="en-GB" sz="2400" b="1" dirty="0" smtClean="0">
                <a:solidFill>
                  <a:srgbClr val="C00000"/>
                </a:solidFill>
              </a:rPr>
              <a:t>software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7"/>
            <a:ext cx="1096319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following illustration shows an abstraction of the computer memory in a typical state.</a:t>
            </a:r>
          </a:p>
          <a:p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Each of the boxes represent part of a program.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The letter in the box indicates which program it belongs to.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The number in the box indicates the sequence of the instruction in the program.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The colour of the box indicates the type of code in the program: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	orange are sections of iterations: for/while looping commands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	</a:t>
            </a:r>
            <a:r>
              <a:rPr lang="en-GB" dirty="0" smtClean="0"/>
              <a:t>blue are sections of conditions: if/then/else commands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	</a:t>
            </a:r>
            <a:r>
              <a:rPr lang="en-GB" dirty="0" smtClean="0"/>
              <a:t>green are all other types of commands.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66668" y="4495036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RAM</a:t>
            </a:r>
            <a:endParaRPr lang="en-GB" dirty="0"/>
          </a:p>
        </p:txBody>
      </p:sp>
      <p:sp>
        <p:nvSpPr>
          <p:cNvPr id="22" name="Rectangle 21"/>
          <p:cNvSpPr/>
          <p:nvPr/>
        </p:nvSpPr>
        <p:spPr>
          <a:xfrm>
            <a:off x="656821" y="4862915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376685" y="4862915"/>
            <a:ext cx="721217" cy="68258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096549" y="4862915"/>
            <a:ext cx="721217" cy="68258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816413" y="4862915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536277" y="4862915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256141" y="4862915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976005" y="4862915"/>
            <a:ext cx="721217" cy="68258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695869" y="4862915"/>
            <a:ext cx="721217" cy="68258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415733" y="4862915"/>
            <a:ext cx="721217" cy="68258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135597" y="4862915"/>
            <a:ext cx="721217" cy="68258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855461" y="4862915"/>
            <a:ext cx="721217" cy="68258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8575325" y="4862915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9295189" y="4862915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0015053" y="4862915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0734911" y="4862915"/>
            <a:ext cx="721217" cy="68258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B7</a:t>
            </a:r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96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56822" y="3284427"/>
            <a:ext cx="10818255" cy="6825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Memory management (paging, segmentation and virtual memory)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Operating systems – Systems </a:t>
            </a:r>
            <a:r>
              <a:rPr lang="en-GB" sz="2400" b="1" dirty="0" smtClean="0">
                <a:solidFill>
                  <a:srgbClr val="C00000"/>
                </a:solidFill>
              </a:rPr>
              <a:t>software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7"/>
            <a:ext cx="10963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/>
              <a:t>Using the </a:t>
            </a:r>
            <a:r>
              <a:rPr lang="en-GB" dirty="0" smtClean="0"/>
              <a:t>illustration, </a:t>
            </a:r>
            <a:r>
              <a:rPr lang="en-GB" dirty="0"/>
              <a:t>explain the concept of virtual memory, why it is needed and how it is used</a:t>
            </a:r>
            <a:endParaRPr lang="en-GB" sz="1400" dirty="0" smtClean="0"/>
          </a:p>
        </p:txBody>
      </p:sp>
      <p:sp>
        <p:nvSpPr>
          <p:cNvPr id="22" name="Rectangle 21"/>
          <p:cNvSpPr/>
          <p:nvPr/>
        </p:nvSpPr>
        <p:spPr>
          <a:xfrm>
            <a:off x="656821" y="4439991"/>
            <a:ext cx="10818255" cy="6825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566668" y="2910937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RAM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566667" y="4078557"/>
            <a:ext cx="2500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Virtual Memory on HDD.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656821" y="3278816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76685" y="3278816"/>
            <a:ext cx="721217" cy="68258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96549" y="3278816"/>
            <a:ext cx="721217" cy="68258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16413" y="3278816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36277" y="3278816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256141" y="3278816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976005" y="3278816"/>
            <a:ext cx="721217" cy="68258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695869" y="3278816"/>
            <a:ext cx="721217" cy="68258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415733" y="3278816"/>
            <a:ext cx="721217" cy="68258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135597" y="3278816"/>
            <a:ext cx="721217" cy="68258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855461" y="3278816"/>
            <a:ext cx="721217" cy="68258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575325" y="3278816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295189" y="3278816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0015053" y="3278816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734911" y="3278816"/>
            <a:ext cx="721217" cy="68258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56821" y="4439991"/>
            <a:ext cx="721217" cy="68258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377821" y="4439991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98821" y="4439991"/>
            <a:ext cx="721217" cy="68258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B8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819821" y="4439991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B9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540821" y="4439991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261821" y="4439991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B11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982821" y="4439991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703823" y="4439991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C2</a:t>
            </a:r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76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Memory management (paging, segmentation and virtual memory)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Operating systems – Systems </a:t>
            </a:r>
            <a:r>
              <a:rPr lang="en-GB" sz="2400" b="1" dirty="0" smtClean="0">
                <a:solidFill>
                  <a:srgbClr val="C00000"/>
                </a:solidFill>
              </a:rPr>
              <a:t>software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7"/>
            <a:ext cx="10963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/>
              <a:t>Annotate the illustration to explain whether it is an abstraction of paging or segmentation.</a:t>
            </a:r>
            <a:endParaRPr lang="en-GB" sz="1400" dirty="0" smtClean="0"/>
          </a:p>
        </p:txBody>
      </p:sp>
      <p:sp>
        <p:nvSpPr>
          <p:cNvPr id="35" name="Rectangle 34"/>
          <p:cNvSpPr/>
          <p:nvPr/>
        </p:nvSpPr>
        <p:spPr>
          <a:xfrm>
            <a:off x="656822" y="3284427"/>
            <a:ext cx="10818255" cy="6825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656821" y="4439991"/>
            <a:ext cx="10818255" cy="6825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/>
          <p:cNvSpPr txBox="1"/>
          <p:nvPr/>
        </p:nvSpPr>
        <p:spPr>
          <a:xfrm>
            <a:off x="566668" y="2910937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RAM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566667" y="4078557"/>
            <a:ext cx="2500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Virtual Memory on </a:t>
            </a:r>
            <a:r>
              <a:rPr lang="en-GB" dirty="0" smtClean="0"/>
              <a:t>HDD</a:t>
            </a:r>
            <a:endParaRPr lang="en-GB" dirty="0"/>
          </a:p>
        </p:txBody>
      </p:sp>
      <p:sp>
        <p:nvSpPr>
          <p:cNvPr id="39" name="Rectangle 38"/>
          <p:cNvSpPr/>
          <p:nvPr/>
        </p:nvSpPr>
        <p:spPr>
          <a:xfrm>
            <a:off x="656821" y="3278816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376685" y="3278816"/>
            <a:ext cx="721217" cy="68258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096549" y="3278816"/>
            <a:ext cx="721217" cy="68258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816413" y="3278816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536277" y="3278816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256141" y="3278816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976005" y="3278816"/>
            <a:ext cx="721217" cy="68258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5695869" y="3278816"/>
            <a:ext cx="721217" cy="68258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415733" y="3278816"/>
            <a:ext cx="721217" cy="68258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135597" y="3278816"/>
            <a:ext cx="721217" cy="68258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7855461" y="3278816"/>
            <a:ext cx="721217" cy="68258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8575325" y="3278816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9295189" y="3278816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0015053" y="3278816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0734911" y="3278816"/>
            <a:ext cx="721217" cy="68258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56821" y="4439991"/>
            <a:ext cx="721217" cy="68258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377821" y="4439991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098821" y="4439991"/>
            <a:ext cx="721217" cy="68258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B8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819821" y="4439991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B9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540821" y="4439991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261821" y="4439991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B11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982821" y="4439991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703823" y="4439991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C2</a:t>
            </a:r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90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Memory management (paging, segmentation and virtual memory)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Operating systems – Systems </a:t>
            </a:r>
            <a:r>
              <a:rPr lang="en-GB" sz="2400" b="1" dirty="0" smtClean="0">
                <a:solidFill>
                  <a:srgbClr val="C00000"/>
                </a:solidFill>
              </a:rPr>
              <a:t>software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7"/>
            <a:ext cx="10963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/>
              <a:t>Change the illustration to show the alternative memory management technique.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en-GB" dirty="0" smtClean="0"/>
              <a:t>Annotate the illustration to explain the difference.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56822" y="3284427"/>
            <a:ext cx="10818255" cy="6825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656821" y="4439991"/>
            <a:ext cx="10818255" cy="6825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/>
          <p:cNvSpPr txBox="1"/>
          <p:nvPr/>
        </p:nvSpPr>
        <p:spPr>
          <a:xfrm>
            <a:off x="566668" y="2910937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RAM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566667" y="4078557"/>
            <a:ext cx="2500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Virtual Memory on </a:t>
            </a:r>
            <a:r>
              <a:rPr lang="en-GB" dirty="0" smtClean="0"/>
              <a:t>HDD</a:t>
            </a:r>
            <a:endParaRPr lang="en-GB" dirty="0"/>
          </a:p>
        </p:txBody>
      </p:sp>
      <p:sp>
        <p:nvSpPr>
          <p:cNvPr id="39" name="Rectangle 38"/>
          <p:cNvSpPr/>
          <p:nvPr/>
        </p:nvSpPr>
        <p:spPr>
          <a:xfrm>
            <a:off x="656821" y="3278816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376685" y="3278816"/>
            <a:ext cx="721217" cy="68258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096549" y="3278816"/>
            <a:ext cx="721217" cy="68258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816413" y="3278816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536277" y="3278816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256141" y="3278816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976005" y="3278816"/>
            <a:ext cx="721217" cy="68258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5695869" y="3278816"/>
            <a:ext cx="721217" cy="68258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415733" y="3278816"/>
            <a:ext cx="721217" cy="68258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135597" y="3278816"/>
            <a:ext cx="721217" cy="68258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7855461" y="3278816"/>
            <a:ext cx="721217" cy="68258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8575325" y="3278816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9295189" y="3278816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0015053" y="3278816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0734911" y="3278816"/>
            <a:ext cx="721217" cy="68258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56821" y="4439991"/>
            <a:ext cx="721217" cy="68258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377821" y="4439991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098821" y="4439991"/>
            <a:ext cx="721217" cy="68258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B8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819821" y="4439991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B9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540821" y="4439991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261821" y="4439991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B11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982821" y="4439991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703823" y="4439991"/>
            <a:ext cx="721217" cy="682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C2</a:t>
            </a:r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86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281</Words>
  <Application>Microsoft Office PowerPoint</Application>
  <PresentationFormat>Widescreen</PresentationFormat>
  <Paragraphs>112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61</cp:revision>
  <dcterms:created xsi:type="dcterms:W3CDTF">2014-10-30T19:23:19Z</dcterms:created>
  <dcterms:modified xsi:type="dcterms:W3CDTF">2015-11-28T14:01:11Z</dcterms:modified>
</cp:coreProperties>
</file>