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EF8227-1FDA-4057-95D1-E09780F99673}" type="doc">
      <dgm:prSet loTypeId="urn:microsoft.com/office/officeart/2005/8/layout/hierarchy4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EA887ECA-1262-4781-A704-1768CAA8CE40}">
      <dgm:prSet phldrT="[Text]"/>
      <dgm:spPr/>
      <dgm:t>
        <a:bodyPr/>
        <a:lstStyle/>
        <a:p>
          <a:r>
            <a:rPr lang="en-US" dirty="0"/>
            <a:t>Structure and function of the processor</a:t>
          </a:r>
        </a:p>
      </dgm:t>
    </dgm:pt>
    <dgm:pt modelId="{985C7CE0-02DC-4DBB-8C46-3DBB9A640813}" type="parTrans" cxnId="{A9F8D40A-19E1-431E-9769-860E0B5006D2}">
      <dgm:prSet/>
      <dgm:spPr/>
      <dgm:t>
        <a:bodyPr/>
        <a:lstStyle/>
        <a:p>
          <a:endParaRPr lang="en-US"/>
        </a:p>
      </dgm:t>
    </dgm:pt>
    <dgm:pt modelId="{94390FB1-6FD4-47B4-956F-85995837C85C}" type="sibTrans" cxnId="{A9F8D40A-19E1-431E-9769-860E0B5006D2}">
      <dgm:prSet/>
      <dgm:spPr/>
      <dgm:t>
        <a:bodyPr/>
        <a:lstStyle/>
        <a:p>
          <a:endParaRPr lang="en-US"/>
        </a:p>
      </dgm:t>
    </dgm:pt>
    <dgm:pt modelId="{19457C88-06D2-41B8-A123-6DCFE2AE7815}">
      <dgm:prSet phldrT="[Text]"/>
      <dgm:spPr/>
      <dgm:t>
        <a:bodyPr/>
        <a:lstStyle/>
        <a:p>
          <a:r>
            <a:rPr lang="en-US" dirty="0"/>
            <a:t>CPU</a:t>
          </a:r>
        </a:p>
      </dgm:t>
    </dgm:pt>
    <dgm:pt modelId="{E1CEC93C-E387-4076-A08F-F1924E35A510}" type="parTrans" cxnId="{4CF4DAE8-14E1-4083-B586-CD17ADD2AF6D}">
      <dgm:prSet/>
      <dgm:spPr/>
      <dgm:t>
        <a:bodyPr/>
        <a:lstStyle/>
        <a:p>
          <a:endParaRPr lang="en-US"/>
        </a:p>
      </dgm:t>
    </dgm:pt>
    <dgm:pt modelId="{D010195C-5BA4-4755-8796-42B60A7E7DD7}" type="sibTrans" cxnId="{4CF4DAE8-14E1-4083-B586-CD17ADD2AF6D}">
      <dgm:prSet/>
      <dgm:spPr/>
      <dgm:t>
        <a:bodyPr/>
        <a:lstStyle/>
        <a:p>
          <a:endParaRPr lang="en-US"/>
        </a:p>
      </dgm:t>
    </dgm:pt>
    <dgm:pt modelId="{FF79ECB8-C63B-464A-A55B-7445793DFF27}">
      <dgm:prSet phldrT="[Text]"/>
      <dgm:spPr/>
      <dgm:t>
        <a:bodyPr/>
        <a:lstStyle/>
        <a:p>
          <a:endParaRPr lang="en-US" dirty="0"/>
        </a:p>
      </dgm:t>
    </dgm:pt>
    <dgm:pt modelId="{F89682F9-6027-4A9D-ADAE-9D2F8956D1E8}" type="parTrans" cxnId="{0F1D838F-95A7-48D7-AAFA-427C28A0221D}">
      <dgm:prSet/>
      <dgm:spPr/>
      <dgm:t>
        <a:bodyPr/>
        <a:lstStyle/>
        <a:p>
          <a:endParaRPr lang="en-US"/>
        </a:p>
      </dgm:t>
    </dgm:pt>
    <dgm:pt modelId="{C4000B36-06CC-448A-8855-5B7BDAF62D8F}" type="sibTrans" cxnId="{0F1D838F-95A7-48D7-AAFA-427C28A0221D}">
      <dgm:prSet/>
      <dgm:spPr/>
      <dgm:t>
        <a:bodyPr/>
        <a:lstStyle/>
        <a:p>
          <a:endParaRPr lang="en-US"/>
        </a:p>
      </dgm:t>
    </dgm:pt>
    <dgm:pt modelId="{2E915444-1F3E-4E7E-8820-71E1A3B8D9DE}">
      <dgm:prSet phldrT="[Text]"/>
      <dgm:spPr/>
      <dgm:t>
        <a:bodyPr/>
        <a:lstStyle/>
        <a:p>
          <a:r>
            <a:rPr lang="en-US" dirty="0"/>
            <a:t>Registers</a:t>
          </a:r>
        </a:p>
      </dgm:t>
    </dgm:pt>
    <dgm:pt modelId="{342E9C1F-8E51-494E-93DB-26829F591730}" type="parTrans" cxnId="{D6EAB2E3-1ED8-41FE-A071-87670715334D}">
      <dgm:prSet/>
      <dgm:spPr/>
      <dgm:t>
        <a:bodyPr/>
        <a:lstStyle/>
        <a:p>
          <a:endParaRPr lang="en-US"/>
        </a:p>
      </dgm:t>
    </dgm:pt>
    <dgm:pt modelId="{533CA62B-8138-42E0-B803-C8A076B3A46E}" type="sibTrans" cxnId="{D6EAB2E3-1ED8-41FE-A071-87670715334D}">
      <dgm:prSet/>
      <dgm:spPr/>
      <dgm:t>
        <a:bodyPr/>
        <a:lstStyle/>
        <a:p>
          <a:endParaRPr lang="en-US"/>
        </a:p>
      </dgm:t>
    </dgm:pt>
    <dgm:pt modelId="{C928AEAC-9721-4E8F-B4B3-6C59D452DFA0}">
      <dgm:prSet phldrT="[Text]"/>
      <dgm:spPr/>
      <dgm:t>
        <a:bodyPr/>
        <a:lstStyle/>
        <a:p>
          <a:endParaRPr lang="en-US" dirty="0"/>
        </a:p>
      </dgm:t>
    </dgm:pt>
    <dgm:pt modelId="{D1A2A628-7657-4225-BDFC-FFB0C7B8CD42}" type="parTrans" cxnId="{5BB90653-B6BC-4799-9148-4EE128A0DEA5}">
      <dgm:prSet/>
      <dgm:spPr/>
      <dgm:t>
        <a:bodyPr/>
        <a:lstStyle/>
        <a:p>
          <a:endParaRPr lang="en-US"/>
        </a:p>
      </dgm:t>
    </dgm:pt>
    <dgm:pt modelId="{E9E85F31-23AA-4A1D-98F0-613124F4A5CF}" type="sibTrans" cxnId="{5BB90653-B6BC-4799-9148-4EE128A0DEA5}">
      <dgm:prSet/>
      <dgm:spPr/>
      <dgm:t>
        <a:bodyPr/>
        <a:lstStyle/>
        <a:p>
          <a:endParaRPr lang="en-US"/>
        </a:p>
      </dgm:t>
    </dgm:pt>
    <dgm:pt modelId="{8A88489B-245F-4F1F-AFF5-9F7E3FFE8906}">
      <dgm:prSet/>
      <dgm:spPr/>
      <dgm:t>
        <a:bodyPr/>
        <a:lstStyle/>
        <a:p>
          <a:endParaRPr lang="en-US" dirty="0"/>
        </a:p>
      </dgm:t>
    </dgm:pt>
    <dgm:pt modelId="{989B7322-4ACA-4958-8397-ACC5C2860F79}" type="parTrans" cxnId="{4BF796C8-E922-4117-92AA-0D0F94DA6F95}">
      <dgm:prSet/>
      <dgm:spPr/>
      <dgm:t>
        <a:bodyPr/>
        <a:lstStyle/>
        <a:p>
          <a:endParaRPr lang="en-US"/>
        </a:p>
      </dgm:t>
    </dgm:pt>
    <dgm:pt modelId="{C931169A-9DBD-462A-867E-63EFA25BF53E}" type="sibTrans" cxnId="{4BF796C8-E922-4117-92AA-0D0F94DA6F95}">
      <dgm:prSet/>
      <dgm:spPr/>
      <dgm:t>
        <a:bodyPr/>
        <a:lstStyle/>
        <a:p>
          <a:endParaRPr lang="en-US"/>
        </a:p>
      </dgm:t>
    </dgm:pt>
    <dgm:pt modelId="{A2C1B163-46F7-4D15-AC76-226362F676F4}">
      <dgm:prSet/>
      <dgm:spPr/>
      <dgm:t>
        <a:bodyPr/>
        <a:lstStyle/>
        <a:p>
          <a:endParaRPr lang="en-US" dirty="0"/>
        </a:p>
      </dgm:t>
    </dgm:pt>
    <dgm:pt modelId="{96D935D4-294B-4ED5-907B-2C665D6E4AEA}" type="parTrans" cxnId="{946122F4-30B9-434B-9C6F-9A976D0DA656}">
      <dgm:prSet/>
      <dgm:spPr/>
      <dgm:t>
        <a:bodyPr/>
        <a:lstStyle/>
        <a:p>
          <a:endParaRPr lang="en-US"/>
        </a:p>
      </dgm:t>
    </dgm:pt>
    <dgm:pt modelId="{6A6C8621-849B-4837-99B3-42ED7450A7E6}" type="sibTrans" cxnId="{946122F4-30B9-434B-9C6F-9A976D0DA656}">
      <dgm:prSet/>
      <dgm:spPr/>
      <dgm:t>
        <a:bodyPr/>
        <a:lstStyle/>
        <a:p>
          <a:endParaRPr lang="en-US"/>
        </a:p>
      </dgm:t>
    </dgm:pt>
    <dgm:pt modelId="{FD049C2C-A589-4707-BCFE-B8A5F7D79498}">
      <dgm:prSet phldrT="[Text]"/>
      <dgm:spPr/>
      <dgm:t>
        <a:bodyPr/>
        <a:lstStyle/>
        <a:p>
          <a:endParaRPr lang="en-US" dirty="0"/>
        </a:p>
      </dgm:t>
    </dgm:pt>
    <dgm:pt modelId="{EC3513A2-2E6E-49B8-BBAA-2B9F516C90E8}" type="parTrans" cxnId="{6ECAB468-F25E-4EAC-83A9-D17EF18A4CB1}">
      <dgm:prSet/>
      <dgm:spPr/>
      <dgm:t>
        <a:bodyPr/>
        <a:lstStyle/>
        <a:p>
          <a:endParaRPr lang="en-US"/>
        </a:p>
      </dgm:t>
    </dgm:pt>
    <dgm:pt modelId="{A3ED9BB4-76F6-409A-9D62-77DA2DDA6B79}" type="sibTrans" cxnId="{6ECAB468-F25E-4EAC-83A9-D17EF18A4CB1}">
      <dgm:prSet/>
      <dgm:spPr/>
      <dgm:t>
        <a:bodyPr/>
        <a:lstStyle/>
        <a:p>
          <a:endParaRPr lang="en-US"/>
        </a:p>
      </dgm:t>
    </dgm:pt>
    <dgm:pt modelId="{F886A7C7-B367-45F3-956E-AC9EF73D66BC}">
      <dgm:prSet phldrT="[Text]"/>
      <dgm:spPr/>
      <dgm:t>
        <a:bodyPr/>
        <a:lstStyle/>
        <a:p>
          <a:endParaRPr lang="en-US" dirty="0"/>
        </a:p>
      </dgm:t>
    </dgm:pt>
    <dgm:pt modelId="{7C525B11-49D1-44E9-B757-46DB31F6BD05}" type="parTrans" cxnId="{154DD0BF-361A-48D2-B487-272399CEA313}">
      <dgm:prSet/>
      <dgm:spPr/>
      <dgm:t>
        <a:bodyPr/>
        <a:lstStyle/>
        <a:p>
          <a:endParaRPr lang="en-US"/>
        </a:p>
      </dgm:t>
    </dgm:pt>
    <dgm:pt modelId="{68E07C2F-5F02-4429-841A-1F0E3A5B0AA0}" type="sibTrans" cxnId="{154DD0BF-361A-48D2-B487-272399CEA313}">
      <dgm:prSet/>
      <dgm:spPr/>
      <dgm:t>
        <a:bodyPr/>
        <a:lstStyle/>
        <a:p>
          <a:endParaRPr lang="en-US"/>
        </a:p>
      </dgm:t>
    </dgm:pt>
    <dgm:pt modelId="{AC366CDE-0B5D-4B3B-9FD4-5DD5227EE5AB}">
      <dgm:prSet phldrT="[Text]"/>
      <dgm:spPr/>
      <dgm:t>
        <a:bodyPr/>
        <a:lstStyle/>
        <a:p>
          <a:endParaRPr lang="en-US" dirty="0"/>
        </a:p>
      </dgm:t>
    </dgm:pt>
    <dgm:pt modelId="{CB3A29A9-CD82-44A5-AAF0-77C75F998DAA}" type="parTrans" cxnId="{932345B2-8479-469E-A3C9-3614A0996EB2}">
      <dgm:prSet/>
      <dgm:spPr/>
      <dgm:t>
        <a:bodyPr/>
        <a:lstStyle/>
        <a:p>
          <a:endParaRPr lang="en-US"/>
        </a:p>
      </dgm:t>
    </dgm:pt>
    <dgm:pt modelId="{D2F09CFF-4530-4A0F-A25D-0B1C2D22D1B1}" type="sibTrans" cxnId="{932345B2-8479-469E-A3C9-3614A0996EB2}">
      <dgm:prSet/>
      <dgm:spPr/>
      <dgm:t>
        <a:bodyPr/>
        <a:lstStyle/>
        <a:p>
          <a:endParaRPr lang="en-US"/>
        </a:p>
      </dgm:t>
    </dgm:pt>
    <dgm:pt modelId="{3C0299D0-AB48-44F2-94C5-38BC44755904}">
      <dgm:prSet/>
      <dgm:spPr/>
      <dgm:t>
        <a:bodyPr/>
        <a:lstStyle/>
        <a:p>
          <a:endParaRPr lang="en-US" dirty="0"/>
        </a:p>
      </dgm:t>
    </dgm:pt>
    <dgm:pt modelId="{4080A521-0313-4823-9427-0B31F136752C}" type="sibTrans" cxnId="{57714885-C638-4B1F-9AE9-5834060FF440}">
      <dgm:prSet/>
      <dgm:spPr/>
      <dgm:t>
        <a:bodyPr/>
        <a:lstStyle/>
        <a:p>
          <a:endParaRPr lang="en-US"/>
        </a:p>
      </dgm:t>
    </dgm:pt>
    <dgm:pt modelId="{1C3F9B1B-B8FB-4FD3-968B-D2AAEAF478BE}" type="parTrans" cxnId="{57714885-C638-4B1F-9AE9-5834060FF440}">
      <dgm:prSet/>
      <dgm:spPr/>
      <dgm:t>
        <a:bodyPr/>
        <a:lstStyle/>
        <a:p>
          <a:endParaRPr lang="en-US"/>
        </a:p>
      </dgm:t>
    </dgm:pt>
    <dgm:pt modelId="{8BB340F2-F5C9-44F0-B713-4C6274704B1D}">
      <dgm:prSet phldrT="[Text]"/>
      <dgm:spPr/>
      <dgm:t>
        <a:bodyPr/>
        <a:lstStyle/>
        <a:p>
          <a:endParaRPr lang="en-US" dirty="0"/>
        </a:p>
      </dgm:t>
    </dgm:pt>
    <dgm:pt modelId="{A16BE779-DA23-4190-B795-8E788037D0E6}" type="parTrans" cxnId="{7E963026-4768-4EA8-B620-3AE871D8A9E4}">
      <dgm:prSet/>
      <dgm:spPr/>
      <dgm:t>
        <a:bodyPr/>
        <a:lstStyle/>
        <a:p>
          <a:endParaRPr lang="en-US"/>
        </a:p>
      </dgm:t>
    </dgm:pt>
    <dgm:pt modelId="{428CF1C8-5307-485A-ADE2-7B43DC6D375D}" type="sibTrans" cxnId="{7E963026-4768-4EA8-B620-3AE871D8A9E4}">
      <dgm:prSet/>
      <dgm:spPr/>
      <dgm:t>
        <a:bodyPr/>
        <a:lstStyle/>
        <a:p>
          <a:endParaRPr lang="en-US"/>
        </a:p>
      </dgm:t>
    </dgm:pt>
    <dgm:pt modelId="{A5D2E599-FBF7-4177-A230-B711D27F6E86}">
      <dgm:prSet/>
      <dgm:spPr/>
      <dgm:t>
        <a:bodyPr/>
        <a:lstStyle/>
        <a:p>
          <a:r>
            <a:rPr lang="en-US" dirty="0"/>
            <a:t>Busses</a:t>
          </a:r>
        </a:p>
      </dgm:t>
    </dgm:pt>
    <dgm:pt modelId="{4DA9243A-8E4F-4771-93B0-FA02B06B4A8C}" type="parTrans" cxnId="{10414E27-54F7-4FA6-B97B-2926CB708AB8}">
      <dgm:prSet/>
      <dgm:spPr/>
      <dgm:t>
        <a:bodyPr/>
        <a:lstStyle/>
        <a:p>
          <a:endParaRPr lang="en-US"/>
        </a:p>
      </dgm:t>
    </dgm:pt>
    <dgm:pt modelId="{611A2D4C-49A8-472B-9EA2-290AF96FA96E}" type="sibTrans" cxnId="{10414E27-54F7-4FA6-B97B-2926CB708AB8}">
      <dgm:prSet/>
      <dgm:spPr/>
      <dgm:t>
        <a:bodyPr/>
        <a:lstStyle/>
        <a:p>
          <a:endParaRPr lang="en-US"/>
        </a:p>
      </dgm:t>
    </dgm:pt>
    <dgm:pt modelId="{35BBA84D-BDC4-41BF-8301-6375CFBEFDCC}">
      <dgm:prSet phldrT="[Text]"/>
      <dgm:spPr/>
      <dgm:t>
        <a:bodyPr/>
        <a:lstStyle/>
        <a:p>
          <a:endParaRPr lang="en-US" dirty="0"/>
        </a:p>
      </dgm:t>
    </dgm:pt>
    <dgm:pt modelId="{62BAA1BF-B87F-485E-991C-82CE2B00593F}" type="sibTrans" cxnId="{3B80CD0F-B425-487F-A360-EEB1F3AB6A28}">
      <dgm:prSet/>
      <dgm:spPr/>
      <dgm:t>
        <a:bodyPr/>
        <a:lstStyle/>
        <a:p>
          <a:endParaRPr lang="en-US"/>
        </a:p>
      </dgm:t>
    </dgm:pt>
    <dgm:pt modelId="{BFA05A0D-C002-405C-9910-696E27679790}" type="parTrans" cxnId="{3B80CD0F-B425-487F-A360-EEB1F3AB6A28}">
      <dgm:prSet/>
      <dgm:spPr/>
      <dgm:t>
        <a:bodyPr/>
        <a:lstStyle/>
        <a:p>
          <a:endParaRPr lang="en-US"/>
        </a:p>
      </dgm:t>
    </dgm:pt>
    <dgm:pt modelId="{EFBFF0BD-8C81-45B6-B75B-A40AA66D022E}" type="pres">
      <dgm:prSet presAssocID="{D6EF8227-1FDA-4057-95D1-E09780F9967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B3DF4095-9CFB-4337-BCD0-D8107CDFF735}" type="pres">
      <dgm:prSet presAssocID="{EA887ECA-1262-4781-A704-1768CAA8CE40}" presName="vertOne" presStyleCnt="0"/>
      <dgm:spPr/>
    </dgm:pt>
    <dgm:pt modelId="{5E97675E-789E-418E-82F7-E3E4AAD0E4EF}" type="pres">
      <dgm:prSet presAssocID="{EA887ECA-1262-4781-A704-1768CAA8CE40}" presName="txOne" presStyleLbl="node0" presStyleIdx="0" presStyleCnt="1" custLinFactNeighborY="-654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07DA7A7-EFB6-4399-97BC-586659F636CB}" type="pres">
      <dgm:prSet presAssocID="{EA887ECA-1262-4781-A704-1768CAA8CE40}" presName="parTransOne" presStyleCnt="0"/>
      <dgm:spPr/>
    </dgm:pt>
    <dgm:pt modelId="{A6832392-187C-4D79-BB27-C443DAE30EAC}" type="pres">
      <dgm:prSet presAssocID="{EA887ECA-1262-4781-A704-1768CAA8CE40}" presName="horzOne" presStyleCnt="0"/>
      <dgm:spPr/>
    </dgm:pt>
    <dgm:pt modelId="{FA6BD1C9-A28A-44B9-918D-3A856694191C}" type="pres">
      <dgm:prSet presAssocID="{19457C88-06D2-41B8-A123-6DCFE2AE7815}" presName="vertTwo" presStyleCnt="0"/>
      <dgm:spPr/>
    </dgm:pt>
    <dgm:pt modelId="{0F31E36D-0BA4-41DB-8E3B-137041B61C26}" type="pres">
      <dgm:prSet presAssocID="{19457C88-06D2-41B8-A123-6DCFE2AE7815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926B332-168C-410F-A464-A999DF2A2B48}" type="pres">
      <dgm:prSet presAssocID="{19457C88-06D2-41B8-A123-6DCFE2AE7815}" presName="parTransTwo" presStyleCnt="0"/>
      <dgm:spPr/>
    </dgm:pt>
    <dgm:pt modelId="{980D6C15-045A-4711-A8C9-EDA07BBC3AD6}" type="pres">
      <dgm:prSet presAssocID="{19457C88-06D2-41B8-A123-6DCFE2AE7815}" presName="horzTwo" presStyleCnt="0"/>
      <dgm:spPr/>
    </dgm:pt>
    <dgm:pt modelId="{EB289CB0-5E3A-4EC9-9E68-36E07B8F591B}" type="pres">
      <dgm:prSet presAssocID="{35BBA84D-BDC4-41BF-8301-6375CFBEFDCC}" presName="vertThree" presStyleCnt="0"/>
      <dgm:spPr/>
    </dgm:pt>
    <dgm:pt modelId="{34256DB1-3896-4860-B7B4-2592683CB55D}" type="pres">
      <dgm:prSet presAssocID="{35BBA84D-BDC4-41BF-8301-6375CFBEFDCC}" presName="txThree" presStyleLbl="node3" presStyleIdx="0" presStyleCnt="1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4762863-E372-4516-8524-AB35C81F50F5}" type="pres">
      <dgm:prSet presAssocID="{35BBA84D-BDC4-41BF-8301-6375CFBEFDCC}" presName="horzThree" presStyleCnt="0"/>
      <dgm:spPr/>
    </dgm:pt>
    <dgm:pt modelId="{63B23575-4AA8-41C8-91E4-F04B031EC718}" type="pres">
      <dgm:prSet presAssocID="{62BAA1BF-B87F-485E-991C-82CE2B00593F}" presName="sibSpaceThree" presStyleCnt="0"/>
      <dgm:spPr/>
    </dgm:pt>
    <dgm:pt modelId="{A86D2DED-B475-4C6C-9EF7-89CE015C4F29}" type="pres">
      <dgm:prSet presAssocID="{FF79ECB8-C63B-464A-A55B-7445793DFF27}" presName="vertThree" presStyleCnt="0"/>
      <dgm:spPr/>
    </dgm:pt>
    <dgm:pt modelId="{3FE433A7-7D85-4A67-B666-E762A87BCD62}" type="pres">
      <dgm:prSet presAssocID="{FF79ECB8-C63B-464A-A55B-7445793DFF27}" presName="txThree" presStyleLbl="node3" presStyleIdx="1" presStyleCnt="1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3184306-3E60-4A3E-A944-BC20B3645F1E}" type="pres">
      <dgm:prSet presAssocID="{FF79ECB8-C63B-464A-A55B-7445793DFF27}" presName="horzThree" presStyleCnt="0"/>
      <dgm:spPr/>
    </dgm:pt>
    <dgm:pt modelId="{61B5FBB4-DD9A-47C3-81DD-B0A00517437F}" type="pres">
      <dgm:prSet presAssocID="{D010195C-5BA4-4755-8796-42B60A7E7DD7}" presName="sibSpaceTwo" presStyleCnt="0"/>
      <dgm:spPr/>
    </dgm:pt>
    <dgm:pt modelId="{483F6A41-4F81-496E-8F46-35BF3E60E69C}" type="pres">
      <dgm:prSet presAssocID="{2E915444-1F3E-4E7E-8820-71E1A3B8D9DE}" presName="vertTwo" presStyleCnt="0"/>
      <dgm:spPr/>
    </dgm:pt>
    <dgm:pt modelId="{4DE1E1FB-E3C5-4E4D-9C3D-68F0F4FB3913}" type="pres">
      <dgm:prSet presAssocID="{2E915444-1F3E-4E7E-8820-71E1A3B8D9DE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2A849F5-08CF-4A2A-8084-BC4639EC2937}" type="pres">
      <dgm:prSet presAssocID="{2E915444-1F3E-4E7E-8820-71E1A3B8D9DE}" presName="parTransTwo" presStyleCnt="0"/>
      <dgm:spPr/>
    </dgm:pt>
    <dgm:pt modelId="{FB66D5F3-9C09-4635-A471-B5B6E2EDB795}" type="pres">
      <dgm:prSet presAssocID="{2E915444-1F3E-4E7E-8820-71E1A3B8D9DE}" presName="horzTwo" presStyleCnt="0"/>
      <dgm:spPr/>
    </dgm:pt>
    <dgm:pt modelId="{A0B5C188-1593-4C39-A586-AF98C3649915}" type="pres">
      <dgm:prSet presAssocID="{C928AEAC-9721-4E8F-B4B3-6C59D452DFA0}" presName="vertThree" presStyleCnt="0"/>
      <dgm:spPr/>
    </dgm:pt>
    <dgm:pt modelId="{ABD84046-EB11-4572-950A-40BED4B50DA1}" type="pres">
      <dgm:prSet presAssocID="{C928AEAC-9721-4E8F-B4B3-6C59D452DFA0}" presName="txThree" presStyleLbl="node3" presStyleIdx="2" presStyleCnt="1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073E28D-1DA9-4217-BD23-B568310F3345}" type="pres">
      <dgm:prSet presAssocID="{C928AEAC-9721-4E8F-B4B3-6C59D452DFA0}" presName="horzThree" presStyleCnt="0"/>
      <dgm:spPr/>
    </dgm:pt>
    <dgm:pt modelId="{1DB72444-7C60-4100-8C81-9222DB61B381}" type="pres">
      <dgm:prSet presAssocID="{E9E85F31-23AA-4A1D-98F0-613124F4A5CF}" presName="sibSpaceThree" presStyleCnt="0"/>
      <dgm:spPr/>
    </dgm:pt>
    <dgm:pt modelId="{D9472B6E-68A4-4086-9C80-563B58D93DE5}" type="pres">
      <dgm:prSet presAssocID="{FD049C2C-A589-4707-BCFE-B8A5F7D79498}" presName="vertThree" presStyleCnt="0"/>
      <dgm:spPr/>
    </dgm:pt>
    <dgm:pt modelId="{E59B89E2-7FF1-41B4-B3F3-3514A82AD9EE}" type="pres">
      <dgm:prSet presAssocID="{FD049C2C-A589-4707-BCFE-B8A5F7D79498}" presName="txThree" presStyleLbl="node3" presStyleIdx="3" presStyleCnt="1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A2D9C1F-0BE0-42B8-8393-7BEAA197E5C7}" type="pres">
      <dgm:prSet presAssocID="{FD049C2C-A589-4707-BCFE-B8A5F7D79498}" presName="horzThree" presStyleCnt="0"/>
      <dgm:spPr/>
    </dgm:pt>
    <dgm:pt modelId="{E917E513-3A12-452D-B8EB-17F48C8EA485}" type="pres">
      <dgm:prSet presAssocID="{A3ED9BB4-76F6-409A-9D62-77DA2DDA6B79}" presName="sibSpaceThree" presStyleCnt="0"/>
      <dgm:spPr/>
    </dgm:pt>
    <dgm:pt modelId="{6CA0C096-F04F-44E6-8103-E5193918FE77}" type="pres">
      <dgm:prSet presAssocID="{F886A7C7-B367-45F3-956E-AC9EF73D66BC}" presName="vertThree" presStyleCnt="0"/>
      <dgm:spPr/>
    </dgm:pt>
    <dgm:pt modelId="{DA21ECCD-5DD4-4438-98CF-A002D6FA409B}" type="pres">
      <dgm:prSet presAssocID="{F886A7C7-B367-45F3-956E-AC9EF73D66BC}" presName="txThree" presStyleLbl="node3" presStyleIdx="4" presStyleCnt="1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B19185B-F678-429E-8EAB-AF62EC1A2B13}" type="pres">
      <dgm:prSet presAssocID="{F886A7C7-B367-45F3-956E-AC9EF73D66BC}" presName="horzThree" presStyleCnt="0"/>
      <dgm:spPr/>
    </dgm:pt>
    <dgm:pt modelId="{0DD102CC-FB1E-42A3-B7FA-65A67BC5E535}" type="pres">
      <dgm:prSet presAssocID="{68E07C2F-5F02-4429-841A-1F0E3A5B0AA0}" presName="sibSpaceThree" presStyleCnt="0"/>
      <dgm:spPr/>
    </dgm:pt>
    <dgm:pt modelId="{481C6D88-6308-4F7E-83D2-B45B415F5181}" type="pres">
      <dgm:prSet presAssocID="{AC366CDE-0B5D-4B3B-9FD4-5DD5227EE5AB}" presName="vertThree" presStyleCnt="0"/>
      <dgm:spPr/>
    </dgm:pt>
    <dgm:pt modelId="{E80505B7-1978-48F2-90DD-8B385999A5CD}" type="pres">
      <dgm:prSet presAssocID="{AC366CDE-0B5D-4B3B-9FD4-5DD5227EE5AB}" presName="txThree" presStyleLbl="node3" presStyleIdx="5" presStyleCnt="1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67D8DE5-C846-425E-8062-1D9CE0B2E995}" type="pres">
      <dgm:prSet presAssocID="{AC366CDE-0B5D-4B3B-9FD4-5DD5227EE5AB}" presName="horzThree" presStyleCnt="0"/>
      <dgm:spPr/>
    </dgm:pt>
    <dgm:pt modelId="{589BA447-FB9E-4E6B-87CB-828CCF64286B}" type="pres">
      <dgm:prSet presAssocID="{D2F09CFF-4530-4A0F-A25D-0B1C2D22D1B1}" presName="sibSpaceThree" presStyleCnt="0"/>
      <dgm:spPr/>
    </dgm:pt>
    <dgm:pt modelId="{0FC98873-A853-4EAF-9C8E-939289752975}" type="pres">
      <dgm:prSet presAssocID="{8BB340F2-F5C9-44F0-B713-4C6274704B1D}" presName="vertThree" presStyleCnt="0"/>
      <dgm:spPr/>
    </dgm:pt>
    <dgm:pt modelId="{447BEB21-D6AB-44A3-B2F1-536C3D4E3FC9}" type="pres">
      <dgm:prSet presAssocID="{8BB340F2-F5C9-44F0-B713-4C6274704B1D}" presName="txThree" presStyleLbl="node3" presStyleIdx="6" presStyleCnt="1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167646A-5C49-47F0-AF4F-89451E82A3C1}" type="pres">
      <dgm:prSet presAssocID="{8BB340F2-F5C9-44F0-B713-4C6274704B1D}" presName="horzThree" presStyleCnt="0"/>
      <dgm:spPr/>
    </dgm:pt>
    <dgm:pt modelId="{902E9AC1-B5BF-42C6-AF1E-15D430B47CA3}" type="pres">
      <dgm:prSet presAssocID="{533CA62B-8138-42E0-B803-C8A076B3A46E}" presName="sibSpaceTwo" presStyleCnt="0"/>
      <dgm:spPr/>
    </dgm:pt>
    <dgm:pt modelId="{F4D460B5-FC48-45B3-B6E3-C8D8CDA69D55}" type="pres">
      <dgm:prSet presAssocID="{A5D2E599-FBF7-4177-A230-B711D27F6E86}" presName="vertTwo" presStyleCnt="0"/>
      <dgm:spPr/>
    </dgm:pt>
    <dgm:pt modelId="{69D58F0B-6EA6-4F25-B39E-92818C5CDC1D}" type="pres">
      <dgm:prSet presAssocID="{A5D2E599-FBF7-4177-A230-B711D27F6E86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CF055AC-5C32-4FEE-BA92-5E9A648999A6}" type="pres">
      <dgm:prSet presAssocID="{A5D2E599-FBF7-4177-A230-B711D27F6E86}" presName="parTransTwo" presStyleCnt="0"/>
      <dgm:spPr/>
    </dgm:pt>
    <dgm:pt modelId="{0B1EB4DD-0B87-49C6-A5EC-092BE3DD9F8A}" type="pres">
      <dgm:prSet presAssocID="{A5D2E599-FBF7-4177-A230-B711D27F6E86}" presName="horzTwo" presStyleCnt="0"/>
      <dgm:spPr/>
    </dgm:pt>
    <dgm:pt modelId="{B7BA48F5-CEB0-4D23-AAFF-0613896CB5DD}" type="pres">
      <dgm:prSet presAssocID="{3C0299D0-AB48-44F2-94C5-38BC44755904}" presName="vertThree" presStyleCnt="0"/>
      <dgm:spPr/>
    </dgm:pt>
    <dgm:pt modelId="{A221C95E-8D7F-445C-A6A1-636AF013AAE4}" type="pres">
      <dgm:prSet presAssocID="{3C0299D0-AB48-44F2-94C5-38BC44755904}" presName="txThree" presStyleLbl="node3" presStyleIdx="7" presStyleCnt="1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4243219-A21A-432C-9FE5-7A5794839A06}" type="pres">
      <dgm:prSet presAssocID="{3C0299D0-AB48-44F2-94C5-38BC44755904}" presName="horzThree" presStyleCnt="0"/>
      <dgm:spPr/>
    </dgm:pt>
    <dgm:pt modelId="{2213E970-8C04-4021-95AE-312D3D0CD68E}" type="pres">
      <dgm:prSet presAssocID="{4080A521-0313-4823-9427-0B31F136752C}" presName="sibSpaceThree" presStyleCnt="0"/>
      <dgm:spPr/>
    </dgm:pt>
    <dgm:pt modelId="{682382EA-FF10-4974-AEBF-F8AAB156D470}" type="pres">
      <dgm:prSet presAssocID="{8A88489B-245F-4F1F-AFF5-9F7E3FFE8906}" presName="vertThree" presStyleCnt="0"/>
      <dgm:spPr/>
    </dgm:pt>
    <dgm:pt modelId="{695F5927-C400-4856-A339-CFBA891CF326}" type="pres">
      <dgm:prSet presAssocID="{8A88489B-245F-4F1F-AFF5-9F7E3FFE8906}" presName="txThree" presStyleLbl="node3" presStyleIdx="8" presStyleCnt="1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3899A59-B22F-462A-8A96-ABB3D1942DC3}" type="pres">
      <dgm:prSet presAssocID="{8A88489B-245F-4F1F-AFF5-9F7E3FFE8906}" presName="horzThree" presStyleCnt="0"/>
      <dgm:spPr/>
    </dgm:pt>
    <dgm:pt modelId="{2D0767E5-158B-4122-9B55-30294DC7D805}" type="pres">
      <dgm:prSet presAssocID="{C931169A-9DBD-462A-867E-63EFA25BF53E}" presName="sibSpaceThree" presStyleCnt="0"/>
      <dgm:spPr/>
    </dgm:pt>
    <dgm:pt modelId="{B523B2A0-2668-46CB-8780-A387FD1E8A97}" type="pres">
      <dgm:prSet presAssocID="{A2C1B163-46F7-4D15-AC76-226362F676F4}" presName="vertThree" presStyleCnt="0"/>
      <dgm:spPr/>
    </dgm:pt>
    <dgm:pt modelId="{2F18F358-F3FA-4E7B-BB71-C73A703E4ED8}" type="pres">
      <dgm:prSet presAssocID="{A2C1B163-46F7-4D15-AC76-226362F676F4}" presName="txThree" presStyleLbl="node3" presStyleIdx="9" presStyleCnt="1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61D0074-84AD-4E5A-AEF5-65CD353FEB11}" type="pres">
      <dgm:prSet presAssocID="{A2C1B163-46F7-4D15-AC76-226362F676F4}" presName="horzThree" presStyleCnt="0"/>
      <dgm:spPr/>
    </dgm:pt>
  </dgm:ptLst>
  <dgm:cxnLst>
    <dgm:cxn modelId="{40230EB1-3E90-4731-9A28-38D82A33656C}" type="presOf" srcId="{8A88489B-245F-4F1F-AFF5-9F7E3FFE8906}" destId="{695F5927-C400-4856-A339-CFBA891CF326}" srcOrd="0" destOrd="0" presId="urn:microsoft.com/office/officeart/2005/8/layout/hierarchy4"/>
    <dgm:cxn modelId="{0F1D838F-95A7-48D7-AAFA-427C28A0221D}" srcId="{19457C88-06D2-41B8-A123-6DCFE2AE7815}" destId="{FF79ECB8-C63B-464A-A55B-7445793DFF27}" srcOrd="1" destOrd="0" parTransId="{F89682F9-6027-4A9D-ADAE-9D2F8956D1E8}" sibTransId="{C4000B36-06CC-448A-8855-5B7BDAF62D8F}"/>
    <dgm:cxn modelId="{C03BFDDB-39EB-423A-A7AA-161F26E90302}" type="presOf" srcId="{EA887ECA-1262-4781-A704-1768CAA8CE40}" destId="{5E97675E-789E-418E-82F7-E3E4AAD0E4EF}" srcOrd="0" destOrd="0" presId="urn:microsoft.com/office/officeart/2005/8/layout/hierarchy4"/>
    <dgm:cxn modelId="{A9F8D40A-19E1-431E-9769-860E0B5006D2}" srcId="{D6EF8227-1FDA-4057-95D1-E09780F99673}" destId="{EA887ECA-1262-4781-A704-1768CAA8CE40}" srcOrd="0" destOrd="0" parTransId="{985C7CE0-02DC-4DBB-8C46-3DBB9A640813}" sibTransId="{94390FB1-6FD4-47B4-956F-85995837C85C}"/>
    <dgm:cxn modelId="{20DF199B-6360-475B-9281-B20BFF926B22}" type="presOf" srcId="{FF79ECB8-C63B-464A-A55B-7445793DFF27}" destId="{3FE433A7-7D85-4A67-B666-E762A87BCD62}" srcOrd="0" destOrd="0" presId="urn:microsoft.com/office/officeart/2005/8/layout/hierarchy4"/>
    <dgm:cxn modelId="{5BB90653-B6BC-4799-9148-4EE128A0DEA5}" srcId="{2E915444-1F3E-4E7E-8820-71E1A3B8D9DE}" destId="{C928AEAC-9721-4E8F-B4B3-6C59D452DFA0}" srcOrd="0" destOrd="0" parTransId="{D1A2A628-7657-4225-BDFC-FFB0C7B8CD42}" sibTransId="{E9E85F31-23AA-4A1D-98F0-613124F4A5CF}"/>
    <dgm:cxn modelId="{B9B14B70-1C96-4D52-8B73-9AF0AF6E8A46}" type="presOf" srcId="{C928AEAC-9721-4E8F-B4B3-6C59D452DFA0}" destId="{ABD84046-EB11-4572-950A-40BED4B50DA1}" srcOrd="0" destOrd="0" presId="urn:microsoft.com/office/officeart/2005/8/layout/hierarchy4"/>
    <dgm:cxn modelId="{5836368A-1E18-4DB6-87A6-EA6810426A9F}" type="presOf" srcId="{2E915444-1F3E-4E7E-8820-71E1A3B8D9DE}" destId="{4DE1E1FB-E3C5-4E4D-9C3D-68F0F4FB3913}" srcOrd="0" destOrd="0" presId="urn:microsoft.com/office/officeart/2005/8/layout/hierarchy4"/>
    <dgm:cxn modelId="{4BF796C8-E922-4117-92AA-0D0F94DA6F95}" srcId="{A5D2E599-FBF7-4177-A230-B711D27F6E86}" destId="{8A88489B-245F-4F1F-AFF5-9F7E3FFE8906}" srcOrd="1" destOrd="0" parTransId="{989B7322-4ACA-4958-8397-ACC5C2860F79}" sibTransId="{C931169A-9DBD-462A-867E-63EFA25BF53E}"/>
    <dgm:cxn modelId="{D16B536B-59EC-46D9-997B-343F3DFB108C}" type="presOf" srcId="{8BB340F2-F5C9-44F0-B713-4C6274704B1D}" destId="{447BEB21-D6AB-44A3-B2F1-536C3D4E3FC9}" srcOrd="0" destOrd="0" presId="urn:microsoft.com/office/officeart/2005/8/layout/hierarchy4"/>
    <dgm:cxn modelId="{3B80CD0F-B425-487F-A360-EEB1F3AB6A28}" srcId="{19457C88-06D2-41B8-A123-6DCFE2AE7815}" destId="{35BBA84D-BDC4-41BF-8301-6375CFBEFDCC}" srcOrd="0" destOrd="0" parTransId="{BFA05A0D-C002-405C-9910-696E27679790}" sibTransId="{62BAA1BF-B87F-485E-991C-82CE2B00593F}"/>
    <dgm:cxn modelId="{4DCFA5CB-E583-4279-8BE8-92E55C3AA03F}" type="presOf" srcId="{FD049C2C-A589-4707-BCFE-B8A5F7D79498}" destId="{E59B89E2-7FF1-41B4-B3F3-3514A82AD9EE}" srcOrd="0" destOrd="0" presId="urn:microsoft.com/office/officeart/2005/8/layout/hierarchy4"/>
    <dgm:cxn modelId="{7A089011-E748-403E-86E0-A42E0E6F8B55}" type="presOf" srcId="{19457C88-06D2-41B8-A123-6DCFE2AE7815}" destId="{0F31E36D-0BA4-41DB-8E3B-137041B61C26}" srcOrd="0" destOrd="0" presId="urn:microsoft.com/office/officeart/2005/8/layout/hierarchy4"/>
    <dgm:cxn modelId="{932345B2-8479-469E-A3C9-3614A0996EB2}" srcId="{2E915444-1F3E-4E7E-8820-71E1A3B8D9DE}" destId="{AC366CDE-0B5D-4B3B-9FD4-5DD5227EE5AB}" srcOrd="3" destOrd="0" parTransId="{CB3A29A9-CD82-44A5-AAF0-77C75F998DAA}" sibTransId="{D2F09CFF-4530-4A0F-A25D-0B1C2D22D1B1}"/>
    <dgm:cxn modelId="{946122F4-30B9-434B-9C6F-9A976D0DA656}" srcId="{A5D2E599-FBF7-4177-A230-B711D27F6E86}" destId="{A2C1B163-46F7-4D15-AC76-226362F676F4}" srcOrd="2" destOrd="0" parTransId="{96D935D4-294B-4ED5-907B-2C665D6E4AEA}" sibTransId="{6A6C8621-849B-4837-99B3-42ED7450A7E6}"/>
    <dgm:cxn modelId="{4CF4DAE8-14E1-4083-B586-CD17ADD2AF6D}" srcId="{EA887ECA-1262-4781-A704-1768CAA8CE40}" destId="{19457C88-06D2-41B8-A123-6DCFE2AE7815}" srcOrd="0" destOrd="0" parTransId="{E1CEC93C-E387-4076-A08F-F1924E35A510}" sibTransId="{D010195C-5BA4-4755-8796-42B60A7E7DD7}"/>
    <dgm:cxn modelId="{EC78B3DC-A503-4FC9-B48C-B6D942D9128E}" type="presOf" srcId="{AC366CDE-0B5D-4B3B-9FD4-5DD5227EE5AB}" destId="{E80505B7-1978-48F2-90DD-8B385999A5CD}" srcOrd="0" destOrd="0" presId="urn:microsoft.com/office/officeart/2005/8/layout/hierarchy4"/>
    <dgm:cxn modelId="{958A9D79-7AF3-4069-94F9-194473F6DD7A}" type="presOf" srcId="{A2C1B163-46F7-4D15-AC76-226362F676F4}" destId="{2F18F358-F3FA-4E7B-BB71-C73A703E4ED8}" srcOrd="0" destOrd="0" presId="urn:microsoft.com/office/officeart/2005/8/layout/hierarchy4"/>
    <dgm:cxn modelId="{D5A6836D-8802-4821-A86E-28413ACB621F}" type="presOf" srcId="{F886A7C7-B367-45F3-956E-AC9EF73D66BC}" destId="{DA21ECCD-5DD4-4438-98CF-A002D6FA409B}" srcOrd="0" destOrd="0" presId="urn:microsoft.com/office/officeart/2005/8/layout/hierarchy4"/>
    <dgm:cxn modelId="{13084560-8999-45F6-AEE4-C8E2D1ADDF5B}" type="presOf" srcId="{3C0299D0-AB48-44F2-94C5-38BC44755904}" destId="{A221C95E-8D7F-445C-A6A1-636AF013AAE4}" srcOrd="0" destOrd="0" presId="urn:microsoft.com/office/officeart/2005/8/layout/hierarchy4"/>
    <dgm:cxn modelId="{D6EAB2E3-1ED8-41FE-A071-87670715334D}" srcId="{EA887ECA-1262-4781-A704-1768CAA8CE40}" destId="{2E915444-1F3E-4E7E-8820-71E1A3B8D9DE}" srcOrd="1" destOrd="0" parTransId="{342E9C1F-8E51-494E-93DB-26829F591730}" sibTransId="{533CA62B-8138-42E0-B803-C8A076B3A46E}"/>
    <dgm:cxn modelId="{6ECAB468-F25E-4EAC-83A9-D17EF18A4CB1}" srcId="{2E915444-1F3E-4E7E-8820-71E1A3B8D9DE}" destId="{FD049C2C-A589-4707-BCFE-B8A5F7D79498}" srcOrd="1" destOrd="0" parTransId="{EC3513A2-2E6E-49B8-BBAA-2B9F516C90E8}" sibTransId="{A3ED9BB4-76F6-409A-9D62-77DA2DDA6B79}"/>
    <dgm:cxn modelId="{EF759827-420C-49EB-B149-149C81257B7C}" type="presOf" srcId="{A5D2E599-FBF7-4177-A230-B711D27F6E86}" destId="{69D58F0B-6EA6-4F25-B39E-92818C5CDC1D}" srcOrd="0" destOrd="0" presId="urn:microsoft.com/office/officeart/2005/8/layout/hierarchy4"/>
    <dgm:cxn modelId="{10414E27-54F7-4FA6-B97B-2926CB708AB8}" srcId="{EA887ECA-1262-4781-A704-1768CAA8CE40}" destId="{A5D2E599-FBF7-4177-A230-B711D27F6E86}" srcOrd="2" destOrd="0" parTransId="{4DA9243A-8E4F-4771-93B0-FA02B06B4A8C}" sibTransId="{611A2D4C-49A8-472B-9EA2-290AF96FA96E}"/>
    <dgm:cxn modelId="{154DD0BF-361A-48D2-B487-272399CEA313}" srcId="{2E915444-1F3E-4E7E-8820-71E1A3B8D9DE}" destId="{F886A7C7-B367-45F3-956E-AC9EF73D66BC}" srcOrd="2" destOrd="0" parTransId="{7C525B11-49D1-44E9-B757-46DB31F6BD05}" sibTransId="{68E07C2F-5F02-4429-841A-1F0E3A5B0AA0}"/>
    <dgm:cxn modelId="{535F1C6E-16F0-4702-9437-7D71417AE4E4}" type="presOf" srcId="{35BBA84D-BDC4-41BF-8301-6375CFBEFDCC}" destId="{34256DB1-3896-4860-B7B4-2592683CB55D}" srcOrd="0" destOrd="0" presId="urn:microsoft.com/office/officeart/2005/8/layout/hierarchy4"/>
    <dgm:cxn modelId="{57714885-C638-4B1F-9AE9-5834060FF440}" srcId="{A5D2E599-FBF7-4177-A230-B711D27F6E86}" destId="{3C0299D0-AB48-44F2-94C5-38BC44755904}" srcOrd="0" destOrd="0" parTransId="{1C3F9B1B-B8FB-4FD3-968B-D2AAEAF478BE}" sibTransId="{4080A521-0313-4823-9427-0B31F136752C}"/>
    <dgm:cxn modelId="{6E77C46A-BD20-4040-A20F-CE1FA8562136}" type="presOf" srcId="{D6EF8227-1FDA-4057-95D1-E09780F99673}" destId="{EFBFF0BD-8C81-45B6-B75B-A40AA66D022E}" srcOrd="0" destOrd="0" presId="urn:microsoft.com/office/officeart/2005/8/layout/hierarchy4"/>
    <dgm:cxn modelId="{7E963026-4768-4EA8-B620-3AE871D8A9E4}" srcId="{2E915444-1F3E-4E7E-8820-71E1A3B8D9DE}" destId="{8BB340F2-F5C9-44F0-B713-4C6274704B1D}" srcOrd="4" destOrd="0" parTransId="{A16BE779-DA23-4190-B795-8E788037D0E6}" sibTransId="{428CF1C8-5307-485A-ADE2-7B43DC6D375D}"/>
    <dgm:cxn modelId="{D6EC1CE6-03E5-453A-AA70-1DF0C4FA8E93}" type="presParOf" srcId="{EFBFF0BD-8C81-45B6-B75B-A40AA66D022E}" destId="{B3DF4095-9CFB-4337-BCD0-D8107CDFF735}" srcOrd="0" destOrd="0" presId="urn:microsoft.com/office/officeart/2005/8/layout/hierarchy4"/>
    <dgm:cxn modelId="{2E4D3AAD-7847-4F7D-AA74-8E22B32EF712}" type="presParOf" srcId="{B3DF4095-9CFB-4337-BCD0-D8107CDFF735}" destId="{5E97675E-789E-418E-82F7-E3E4AAD0E4EF}" srcOrd="0" destOrd="0" presId="urn:microsoft.com/office/officeart/2005/8/layout/hierarchy4"/>
    <dgm:cxn modelId="{521CADAE-D153-4EEA-8F5D-530B7B931BFA}" type="presParOf" srcId="{B3DF4095-9CFB-4337-BCD0-D8107CDFF735}" destId="{807DA7A7-EFB6-4399-97BC-586659F636CB}" srcOrd="1" destOrd="0" presId="urn:microsoft.com/office/officeart/2005/8/layout/hierarchy4"/>
    <dgm:cxn modelId="{D3B5C2A0-A6FE-47FA-8366-90147EC829F1}" type="presParOf" srcId="{B3DF4095-9CFB-4337-BCD0-D8107CDFF735}" destId="{A6832392-187C-4D79-BB27-C443DAE30EAC}" srcOrd="2" destOrd="0" presId="urn:microsoft.com/office/officeart/2005/8/layout/hierarchy4"/>
    <dgm:cxn modelId="{540192B4-8E60-4C25-833D-54C30C542562}" type="presParOf" srcId="{A6832392-187C-4D79-BB27-C443DAE30EAC}" destId="{FA6BD1C9-A28A-44B9-918D-3A856694191C}" srcOrd="0" destOrd="0" presId="urn:microsoft.com/office/officeart/2005/8/layout/hierarchy4"/>
    <dgm:cxn modelId="{756E79F0-A19B-4B45-99E1-8C2F4BA2C289}" type="presParOf" srcId="{FA6BD1C9-A28A-44B9-918D-3A856694191C}" destId="{0F31E36D-0BA4-41DB-8E3B-137041B61C26}" srcOrd="0" destOrd="0" presId="urn:microsoft.com/office/officeart/2005/8/layout/hierarchy4"/>
    <dgm:cxn modelId="{9CA68658-CB77-4502-854C-F0780D9D805B}" type="presParOf" srcId="{FA6BD1C9-A28A-44B9-918D-3A856694191C}" destId="{2926B332-168C-410F-A464-A999DF2A2B48}" srcOrd="1" destOrd="0" presId="urn:microsoft.com/office/officeart/2005/8/layout/hierarchy4"/>
    <dgm:cxn modelId="{A1E48842-AA77-48B8-9154-B058024081AF}" type="presParOf" srcId="{FA6BD1C9-A28A-44B9-918D-3A856694191C}" destId="{980D6C15-045A-4711-A8C9-EDA07BBC3AD6}" srcOrd="2" destOrd="0" presId="urn:microsoft.com/office/officeart/2005/8/layout/hierarchy4"/>
    <dgm:cxn modelId="{5AAF8E29-5823-4A73-95EB-4C64984F6CEA}" type="presParOf" srcId="{980D6C15-045A-4711-A8C9-EDA07BBC3AD6}" destId="{EB289CB0-5E3A-4EC9-9E68-36E07B8F591B}" srcOrd="0" destOrd="0" presId="urn:microsoft.com/office/officeart/2005/8/layout/hierarchy4"/>
    <dgm:cxn modelId="{AAA1F6D4-D539-47B8-A3A5-103A0CE9AEC4}" type="presParOf" srcId="{EB289CB0-5E3A-4EC9-9E68-36E07B8F591B}" destId="{34256DB1-3896-4860-B7B4-2592683CB55D}" srcOrd="0" destOrd="0" presId="urn:microsoft.com/office/officeart/2005/8/layout/hierarchy4"/>
    <dgm:cxn modelId="{2260B4B9-58F4-4891-9EF6-E9446E27FED0}" type="presParOf" srcId="{EB289CB0-5E3A-4EC9-9E68-36E07B8F591B}" destId="{34762863-E372-4516-8524-AB35C81F50F5}" srcOrd="1" destOrd="0" presId="urn:microsoft.com/office/officeart/2005/8/layout/hierarchy4"/>
    <dgm:cxn modelId="{7EECADE8-11E5-4BE2-B827-2DC4C453630F}" type="presParOf" srcId="{980D6C15-045A-4711-A8C9-EDA07BBC3AD6}" destId="{63B23575-4AA8-41C8-91E4-F04B031EC718}" srcOrd="1" destOrd="0" presId="urn:microsoft.com/office/officeart/2005/8/layout/hierarchy4"/>
    <dgm:cxn modelId="{62346AD8-12CF-44B7-9C43-DD2EB6AB2D93}" type="presParOf" srcId="{980D6C15-045A-4711-A8C9-EDA07BBC3AD6}" destId="{A86D2DED-B475-4C6C-9EF7-89CE015C4F29}" srcOrd="2" destOrd="0" presId="urn:microsoft.com/office/officeart/2005/8/layout/hierarchy4"/>
    <dgm:cxn modelId="{957B2125-C25E-430C-B6F9-72D6D5A41A78}" type="presParOf" srcId="{A86D2DED-B475-4C6C-9EF7-89CE015C4F29}" destId="{3FE433A7-7D85-4A67-B666-E762A87BCD62}" srcOrd="0" destOrd="0" presId="urn:microsoft.com/office/officeart/2005/8/layout/hierarchy4"/>
    <dgm:cxn modelId="{6A39048C-3F39-448F-AEFC-18ED31D49317}" type="presParOf" srcId="{A86D2DED-B475-4C6C-9EF7-89CE015C4F29}" destId="{23184306-3E60-4A3E-A944-BC20B3645F1E}" srcOrd="1" destOrd="0" presId="urn:microsoft.com/office/officeart/2005/8/layout/hierarchy4"/>
    <dgm:cxn modelId="{C3234F0D-7602-45FA-BB23-B8B04D38B82A}" type="presParOf" srcId="{A6832392-187C-4D79-BB27-C443DAE30EAC}" destId="{61B5FBB4-DD9A-47C3-81DD-B0A00517437F}" srcOrd="1" destOrd="0" presId="urn:microsoft.com/office/officeart/2005/8/layout/hierarchy4"/>
    <dgm:cxn modelId="{AB748B9D-3E1C-402B-AB18-4212D39FFFAD}" type="presParOf" srcId="{A6832392-187C-4D79-BB27-C443DAE30EAC}" destId="{483F6A41-4F81-496E-8F46-35BF3E60E69C}" srcOrd="2" destOrd="0" presId="urn:microsoft.com/office/officeart/2005/8/layout/hierarchy4"/>
    <dgm:cxn modelId="{83414FAC-3F0A-49EC-8971-9A99649DE9DC}" type="presParOf" srcId="{483F6A41-4F81-496E-8F46-35BF3E60E69C}" destId="{4DE1E1FB-E3C5-4E4D-9C3D-68F0F4FB3913}" srcOrd="0" destOrd="0" presId="urn:microsoft.com/office/officeart/2005/8/layout/hierarchy4"/>
    <dgm:cxn modelId="{4D3EA87E-DD67-4C55-9E9F-C025889EAB25}" type="presParOf" srcId="{483F6A41-4F81-496E-8F46-35BF3E60E69C}" destId="{02A849F5-08CF-4A2A-8084-BC4639EC2937}" srcOrd="1" destOrd="0" presId="urn:microsoft.com/office/officeart/2005/8/layout/hierarchy4"/>
    <dgm:cxn modelId="{9BB231D8-EE0E-4CB9-A30B-76B8E9C2F1C4}" type="presParOf" srcId="{483F6A41-4F81-496E-8F46-35BF3E60E69C}" destId="{FB66D5F3-9C09-4635-A471-B5B6E2EDB795}" srcOrd="2" destOrd="0" presId="urn:microsoft.com/office/officeart/2005/8/layout/hierarchy4"/>
    <dgm:cxn modelId="{AECDEE9E-7996-41A6-BA31-5C416176BD24}" type="presParOf" srcId="{FB66D5F3-9C09-4635-A471-B5B6E2EDB795}" destId="{A0B5C188-1593-4C39-A586-AF98C3649915}" srcOrd="0" destOrd="0" presId="urn:microsoft.com/office/officeart/2005/8/layout/hierarchy4"/>
    <dgm:cxn modelId="{8E636FFC-672F-4511-BFB7-1681B8BCBDDB}" type="presParOf" srcId="{A0B5C188-1593-4C39-A586-AF98C3649915}" destId="{ABD84046-EB11-4572-950A-40BED4B50DA1}" srcOrd="0" destOrd="0" presId="urn:microsoft.com/office/officeart/2005/8/layout/hierarchy4"/>
    <dgm:cxn modelId="{60B4E4D0-FD3A-4181-ABC8-E97ECF61FD6B}" type="presParOf" srcId="{A0B5C188-1593-4C39-A586-AF98C3649915}" destId="{A073E28D-1DA9-4217-BD23-B568310F3345}" srcOrd="1" destOrd="0" presId="urn:microsoft.com/office/officeart/2005/8/layout/hierarchy4"/>
    <dgm:cxn modelId="{B3A38657-933F-4268-80D4-CB5B71E04B22}" type="presParOf" srcId="{FB66D5F3-9C09-4635-A471-B5B6E2EDB795}" destId="{1DB72444-7C60-4100-8C81-9222DB61B381}" srcOrd="1" destOrd="0" presId="urn:microsoft.com/office/officeart/2005/8/layout/hierarchy4"/>
    <dgm:cxn modelId="{9C6C40DA-81BF-4DE2-803A-610688C62C4C}" type="presParOf" srcId="{FB66D5F3-9C09-4635-A471-B5B6E2EDB795}" destId="{D9472B6E-68A4-4086-9C80-563B58D93DE5}" srcOrd="2" destOrd="0" presId="urn:microsoft.com/office/officeart/2005/8/layout/hierarchy4"/>
    <dgm:cxn modelId="{9C9E1C13-621E-4668-9B80-93BA316D1C7F}" type="presParOf" srcId="{D9472B6E-68A4-4086-9C80-563B58D93DE5}" destId="{E59B89E2-7FF1-41B4-B3F3-3514A82AD9EE}" srcOrd="0" destOrd="0" presId="urn:microsoft.com/office/officeart/2005/8/layout/hierarchy4"/>
    <dgm:cxn modelId="{369E8089-9821-4437-838E-B9A2474E1E87}" type="presParOf" srcId="{D9472B6E-68A4-4086-9C80-563B58D93DE5}" destId="{7A2D9C1F-0BE0-42B8-8393-7BEAA197E5C7}" srcOrd="1" destOrd="0" presId="urn:microsoft.com/office/officeart/2005/8/layout/hierarchy4"/>
    <dgm:cxn modelId="{282E017E-48B7-45DA-8260-504AB79A76F4}" type="presParOf" srcId="{FB66D5F3-9C09-4635-A471-B5B6E2EDB795}" destId="{E917E513-3A12-452D-B8EB-17F48C8EA485}" srcOrd="3" destOrd="0" presId="urn:microsoft.com/office/officeart/2005/8/layout/hierarchy4"/>
    <dgm:cxn modelId="{73B7F9EB-3015-4362-88C4-2DA5FB18141E}" type="presParOf" srcId="{FB66D5F3-9C09-4635-A471-B5B6E2EDB795}" destId="{6CA0C096-F04F-44E6-8103-E5193918FE77}" srcOrd="4" destOrd="0" presId="urn:microsoft.com/office/officeart/2005/8/layout/hierarchy4"/>
    <dgm:cxn modelId="{C3FA3B69-1C62-4C85-82A8-094828BA5839}" type="presParOf" srcId="{6CA0C096-F04F-44E6-8103-E5193918FE77}" destId="{DA21ECCD-5DD4-4438-98CF-A002D6FA409B}" srcOrd="0" destOrd="0" presId="urn:microsoft.com/office/officeart/2005/8/layout/hierarchy4"/>
    <dgm:cxn modelId="{FA2F825E-DBBA-455B-B504-75E077FAFD6B}" type="presParOf" srcId="{6CA0C096-F04F-44E6-8103-E5193918FE77}" destId="{BB19185B-F678-429E-8EAB-AF62EC1A2B13}" srcOrd="1" destOrd="0" presId="urn:microsoft.com/office/officeart/2005/8/layout/hierarchy4"/>
    <dgm:cxn modelId="{A6CFA79C-CB6C-497B-9FAC-F6E57FF42F2F}" type="presParOf" srcId="{FB66D5F3-9C09-4635-A471-B5B6E2EDB795}" destId="{0DD102CC-FB1E-42A3-B7FA-65A67BC5E535}" srcOrd="5" destOrd="0" presId="urn:microsoft.com/office/officeart/2005/8/layout/hierarchy4"/>
    <dgm:cxn modelId="{8552D43A-9642-48E3-BBC0-575048E9108B}" type="presParOf" srcId="{FB66D5F3-9C09-4635-A471-B5B6E2EDB795}" destId="{481C6D88-6308-4F7E-83D2-B45B415F5181}" srcOrd="6" destOrd="0" presId="urn:microsoft.com/office/officeart/2005/8/layout/hierarchy4"/>
    <dgm:cxn modelId="{C5DFABFF-C951-4640-BC3E-46ADE6608E40}" type="presParOf" srcId="{481C6D88-6308-4F7E-83D2-B45B415F5181}" destId="{E80505B7-1978-48F2-90DD-8B385999A5CD}" srcOrd="0" destOrd="0" presId="urn:microsoft.com/office/officeart/2005/8/layout/hierarchy4"/>
    <dgm:cxn modelId="{8C4AF736-078E-4791-AB28-BFC12958CB37}" type="presParOf" srcId="{481C6D88-6308-4F7E-83D2-B45B415F5181}" destId="{667D8DE5-C846-425E-8062-1D9CE0B2E995}" srcOrd="1" destOrd="0" presId="urn:microsoft.com/office/officeart/2005/8/layout/hierarchy4"/>
    <dgm:cxn modelId="{E2F9FAC5-158C-414E-A9C7-FE0C5F95401F}" type="presParOf" srcId="{FB66D5F3-9C09-4635-A471-B5B6E2EDB795}" destId="{589BA447-FB9E-4E6B-87CB-828CCF64286B}" srcOrd="7" destOrd="0" presId="urn:microsoft.com/office/officeart/2005/8/layout/hierarchy4"/>
    <dgm:cxn modelId="{B481F015-0307-4378-92C4-9605809A1FAB}" type="presParOf" srcId="{FB66D5F3-9C09-4635-A471-B5B6E2EDB795}" destId="{0FC98873-A853-4EAF-9C8E-939289752975}" srcOrd="8" destOrd="0" presId="urn:microsoft.com/office/officeart/2005/8/layout/hierarchy4"/>
    <dgm:cxn modelId="{AAF8B02E-2B38-47C2-84C5-522C601EDBA2}" type="presParOf" srcId="{0FC98873-A853-4EAF-9C8E-939289752975}" destId="{447BEB21-D6AB-44A3-B2F1-536C3D4E3FC9}" srcOrd="0" destOrd="0" presId="urn:microsoft.com/office/officeart/2005/8/layout/hierarchy4"/>
    <dgm:cxn modelId="{D9C134D0-6D99-4155-9491-C2E0B9911F5E}" type="presParOf" srcId="{0FC98873-A853-4EAF-9C8E-939289752975}" destId="{9167646A-5C49-47F0-AF4F-89451E82A3C1}" srcOrd="1" destOrd="0" presId="urn:microsoft.com/office/officeart/2005/8/layout/hierarchy4"/>
    <dgm:cxn modelId="{1068BA02-AA5E-451A-9085-7BCA43403451}" type="presParOf" srcId="{A6832392-187C-4D79-BB27-C443DAE30EAC}" destId="{902E9AC1-B5BF-42C6-AF1E-15D430B47CA3}" srcOrd="3" destOrd="0" presId="urn:microsoft.com/office/officeart/2005/8/layout/hierarchy4"/>
    <dgm:cxn modelId="{5E6475F0-EAEA-47C2-9041-3A85B3D708F8}" type="presParOf" srcId="{A6832392-187C-4D79-BB27-C443DAE30EAC}" destId="{F4D460B5-FC48-45B3-B6E3-C8D8CDA69D55}" srcOrd="4" destOrd="0" presId="urn:microsoft.com/office/officeart/2005/8/layout/hierarchy4"/>
    <dgm:cxn modelId="{172E4CB0-42A6-4AD1-AA78-55CCA48AEC32}" type="presParOf" srcId="{F4D460B5-FC48-45B3-B6E3-C8D8CDA69D55}" destId="{69D58F0B-6EA6-4F25-B39E-92818C5CDC1D}" srcOrd="0" destOrd="0" presId="urn:microsoft.com/office/officeart/2005/8/layout/hierarchy4"/>
    <dgm:cxn modelId="{A0A9563C-D9F1-4211-8879-8BD0438FAC91}" type="presParOf" srcId="{F4D460B5-FC48-45B3-B6E3-C8D8CDA69D55}" destId="{BCF055AC-5C32-4FEE-BA92-5E9A648999A6}" srcOrd="1" destOrd="0" presId="urn:microsoft.com/office/officeart/2005/8/layout/hierarchy4"/>
    <dgm:cxn modelId="{85FD8F42-113C-4F97-9F87-DC1EB2D0E5BB}" type="presParOf" srcId="{F4D460B5-FC48-45B3-B6E3-C8D8CDA69D55}" destId="{0B1EB4DD-0B87-49C6-A5EC-092BE3DD9F8A}" srcOrd="2" destOrd="0" presId="urn:microsoft.com/office/officeart/2005/8/layout/hierarchy4"/>
    <dgm:cxn modelId="{DB5C8E24-E74E-4C72-B4B5-6BFF5309AFA1}" type="presParOf" srcId="{0B1EB4DD-0B87-49C6-A5EC-092BE3DD9F8A}" destId="{B7BA48F5-CEB0-4D23-AAFF-0613896CB5DD}" srcOrd="0" destOrd="0" presId="urn:microsoft.com/office/officeart/2005/8/layout/hierarchy4"/>
    <dgm:cxn modelId="{CBE22FEB-DEFA-4915-AFF8-D4F32EA208B2}" type="presParOf" srcId="{B7BA48F5-CEB0-4D23-AAFF-0613896CB5DD}" destId="{A221C95E-8D7F-445C-A6A1-636AF013AAE4}" srcOrd="0" destOrd="0" presId="urn:microsoft.com/office/officeart/2005/8/layout/hierarchy4"/>
    <dgm:cxn modelId="{955F2C82-BBF3-4F37-86DE-57E3433AF3C6}" type="presParOf" srcId="{B7BA48F5-CEB0-4D23-AAFF-0613896CB5DD}" destId="{64243219-A21A-432C-9FE5-7A5794839A06}" srcOrd="1" destOrd="0" presId="urn:microsoft.com/office/officeart/2005/8/layout/hierarchy4"/>
    <dgm:cxn modelId="{FE2D7910-E21F-4790-B4C6-658BC8C8A821}" type="presParOf" srcId="{0B1EB4DD-0B87-49C6-A5EC-092BE3DD9F8A}" destId="{2213E970-8C04-4021-95AE-312D3D0CD68E}" srcOrd="1" destOrd="0" presId="urn:microsoft.com/office/officeart/2005/8/layout/hierarchy4"/>
    <dgm:cxn modelId="{8985ACBE-03B0-4A33-A21A-E8D0C156C5CD}" type="presParOf" srcId="{0B1EB4DD-0B87-49C6-A5EC-092BE3DD9F8A}" destId="{682382EA-FF10-4974-AEBF-F8AAB156D470}" srcOrd="2" destOrd="0" presId="urn:microsoft.com/office/officeart/2005/8/layout/hierarchy4"/>
    <dgm:cxn modelId="{465F1E30-F028-44FF-B712-0B9478A7A27A}" type="presParOf" srcId="{682382EA-FF10-4974-AEBF-F8AAB156D470}" destId="{695F5927-C400-4856-A339-CFBA891CF326}" srcOrd="0" destOrd="0" presId="urn:microsoft.com/office/officeart/2005/8/layout/hierarchy4"/>
    <dgm:cxn modelId="{5E94A190-2A97-4EB5-9E12-ED082A9BE8A2}" type="presParOf" srcId="{682382EA-FF10-4974-AEBF-F8AAB156D470}" destId="{83899A59-B22F-462A-8A96-ABB3D1942DC3}" srcOrd="1" destOrd="0" presId="urn:microsoft.com/office/officeart/2005/8/layout/hierarchy4"/>
    <dgm:cxn modelId="{0C95A484-1B89-492B-8B65-8C76A524CEF8}" type="presParOf" srcId="{0B1EB4DD-0B87-49C6-A5EC-092BE3DD9F8A}" destId="{2D0767E5-158B-4122-9B55-30294DC7D805}" srcOrd="3" destOrd="0" presId="urn:microsoft.com/office/officeart/2005/8/layout/hierarchy4"/>
    <dgm:cxn modelId="{84A89DCD-75AF-44FF-8AC7-576D3E291D05}" type="presParOf" srcId="{0B1EB4DD-0B87-49C6-A5EC-092BE3DD9F8A}" destId="{B523B2A0-2668-46CB-8780-A387FD1E8A97}" srcOrd="4" destOrd="0" presId="urn:microsoft.com/office/officeart/2005/8/layout/hierarchy4"/>
    <dgm:cxn modelId="{F362166E-1E5C-4AB1-8EC7-FF748C2AC8B0}" type="presParOf" srcId="{B523B2A0-2668-46CB-8780-A387FD1E8A97}" destId="{2F18F358-F3FA-4E7B-BB71-C73A703E4ED8}" srcOrd="0" destOrd="0" presId="urn:microsoft.com/office/officeart/2005/8/layout/hierarchy4"/>
    <dgm:cxn modelId="{802A83EA-74DC-4FF7-A877-06646227B256}" type="presParOf" srcId="{B523B2A0-2668-46CB-8780-A387FD1E8A97}" destId="{E61D0074-84AD-4E5A-AEF5-65CD353FEB1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97675E-789E-418E-82F7-E3E4AAD0E4EF}">
      <dsp:nvSpPr>
        <dsp:cNvPr id="0" name=""/>
        <dsp:cNvSpPr/>
      </dsp:nvSpPr>
      <dsp:spPr>
        <a:xfrm>
          <a:off x="179" y="0"/>
          <a:ext cx="11601090" cy="1270141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/>
            <a:t>Structure and function of the processor</a:t>
          </a:r>
        </a:p>
      </dsp:txBody>
      <dsp:txXfrm>
        <a:off x="37380" y="37201"/>
        <a:ext cx="11526688" cy="1195739"/>
      </dsp:txXfrm>
    </dsp:sp>
    <dsp:sp modelId="{0F31E36D-0BA4-41DB-8E3B-137041B61C26}">
      <dsp:nvSpPr>
        <dsp:cNvPr id="0" name=""/>
        <dsp:cNvSpPr/>
      </dsp:nvSpPr>
      <dsp:spPr>
        <a:xfrm>
          <a:off x="179" y="1469500"/>
          <a:ext cx="2264330" cy="127014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/>
            <a:t>CPU</a:t>
          </a:r>
        </a:p>
      </dsp:txBody>
      <dsp:txXfrm>
        <a:off x="37380" y="1506701"/>
        <a:ext cx="2189928" cy="1195739"/>
      </dsp:txXfrm>
    </dsp:sp>
    <dsp:sp modelId="{34256DB1-3896-4860-B7B4-2592683CB55D}">
      <dsp:nvSpPr>
        <dsp:cNvPr id="0" name=""/>
        <dsp:cNvSpPr/>
      </dsp:nvSpPr>
      <dsp:spPr>
        <a:xfrm>
          <a:off x="179" y="2935688"/>
          <a:ext cx="1108878" cy="127014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32657" y="2968166"/>
        <a:ext cx="1043922" cy="1205185"/>
      </dsp:txXfrm>
    </dsp:sp>
    <dsp:sp modelId="{3FE433A7-7D85-4A67-B666-E762A87BCD62}">
      <dsp:nvSpPr>
        <dsp:cNvPr id="0" name=""/>
        <dsp:cNvSpPr/>
      </dsp:nvSpPr>
      <dsp:spPr>
        <a:xfrm>
          <a:off x="1155631" y="2935688"/>
          <a:ext cx="1108878" cy="127014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1188109" y="2968166"/>
        <a:ext cx="1043922" cy="1205185"/>
      </dsp:txXfrm>
    </dsp:sp>
    <dsp:sp modelId="{4DE1E1FB-E3C5-4E4D-9C3D-68F0F4FB3913}">
      <dsp:nvSpPr>
        <dsp:cNvPr id="0" name=""/>
        <dsp:cNvSpPr/>
      </dsp:nvSpPr>
      <dsp:spPr>
        <a:xfrm>
          <a:off x="2357656" y="1469500"/>
          <a:ext cx="5730685" cy="127014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/>
            <a:t>Registers</a:t>
          </a:r>
        </a:p>
      </dsp:txBody>
      <dsp:txXfrm>
        <a:off x="2394857" y="1506701"/>
        <a:ext cx="5656283" cy="1195739"/>
      </dsp:txXfrm>
    </dsp:sp>
    <dsp:sp modelId="{ABD84046-EB11-4572-950A-40BED4B50DA1}">
      <dsp:nvSpPr>
        <dsp:cNvPr id="0" name=""/>
        <dsp:cNvSpPr/>
      </dsp:nvSpPr>
      <dsp:spPr>
        <a:xfrm>
          <a:off x="2357656" y="2935688"/>
          <a:ext cx="1108878" cy="127014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2390134" y="2968166"/>
        <a:ext cx="1043922" cy="1205185"/>
      </dsp:txXfrm>
    </dsp:sp>
    <dsp:sp modelId="{E59B89E2-7FF1-41B4-B3F3-3514A82AD9EE}">
      <dsp:nvSpPr>
        <dsp:cNvPr id="0" name=""/>
        <dsp:cNvSpPr/>
      </dsp:nvSpPr>
      <dsp:spPr>
        <a:xfrm>
          <a:off x="3513107" y="2935688"/>
          <a:ext cx="1108878" cy="127014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3545585" y="2968166"/>
        <a:ext cx="1043922" cy="1205185"/>
      </dsp:txXfrm>
    </dsp:sp>
    <dsp:sp modelId="{DA21ECCD-5DD4-4438-98CF-A002D6FA409B}">
      <dsp:nvSpPr>
        <dsp:cNvPr id="0" name=""/>
        <dsp:cNvSpPr/>
      </dsp:nvSpPr>
      <dsp:spPr>
        <a:xfrm>
          <a:off x="4668559" y="2935688"/>
          <a:ext cx="1108878" cy="127014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4701037" y="2968166"/>
        <a:ext cx="1043922" cy="1205185"/>
      </dsp:txXfrm>
    </dsp:sp>
    <dsp:sp modelId="{E80505B7-1978-48F2-90DD-8B385999A5CD}">
      <dsp:nvSpPr>
        <dsp:cNvPr id="0" name=""/>
        <dsp:cNvSpPr/>
      </dsp:nvSpPr>
      <dsp:spPr>
        <a:xfrm>
          <a:off x="5824011" y="2935688"/>
          <a:ext cx="1108878" cy="127014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5856489" y="2968166"/>
        <a:ext cx="1043922" cy="1205185"/>
      </dsp:txXfrm>
    </dsp:sp>
    <dsp:sp modelId="{447BEB21-D6AB-44A3-B2F1-536C3D4E3FC9}">
      <dsp:nvSpPr>
        <dsp:cNvPr id="0" name=""/>
        <dsp:cNvSpPr/>
      </dsp:nvSpPr>
      <dsp:spPr>
        <a:xfrm>
          <a:off x="6979463" y="2935688"/>
          <a:ext cx="1108878" cy="127014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7011941" y="2968166"/>
        <a:ext cx="1043922" cy="1205185"/>
      </dsp:txXfrm>
    </dsp:sp>
    <dsp:sp modelId="{69D58F0B-6EA6-4F25-B39E-92818C5CDC1D}">
      <dsp:nvSpPr>
        <dsp:cNvPr id="0" name=""/>
        <dsp:cNvSpPr/>
      </dsp:nvSpPr>
      <dsp:spPr>
        <a:xfrm>
          <a:off x="8181487" y="1469500"/>
          <a:ext cx="3419782" cy="127014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/>
            <a:t>Busses</a:t>
          </a:r>
        </a:p>
      </dsp:txBody>
      <dsp:txXfrm>
        <a:off x="8218688" y="1506701"/>
        <a:ext cx="3345380" cy="1195739"/>
      </dsp:txXfrm>
    </dsp:sp>
    <dsp:sp modelId="{A221C95E-8D7F-445C-A6A1-636AF013AAE4}">
      <dsp:nvSpPr>
        <dsp:cNvPr id="0" name=""/>
        <dsp:cNvSpPr/>
      </dsp:nvSpPr>
      <dsp:spPr>
        <a:xfrm>
          <a:off x="8181487" y="2935688"/>
          <a:ext cx="1108878" cy="127014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8213965" y="2968166"/>
        <a:ext cx="1043922" cy="1205185"/>
      </dsp:txXfrm>
    </dsp:sp>
    <dsp:sp modelId="{695F5927-C400-4856-A339-CFBA891CF326}">
      <dsp:nvSpPr>
        <dsp:cNvPr id="0" name=""/>
        <dsp:cNvSpPr/>
      </dsp:nvSpPr>
      <dsp:spPr>
        <a:xfrm>
          <a:off x="9336939" y="2935688"/>
          <a:ext cx="1108878" cy="127014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9369417" y="2968166"/>
        <a:ext cx="1043922" cy="1205185"/>
      </dsp:txXfrm>
    </dsp:sp>
    <dsp:sp modelId="{2F18F358-F3FA-4E7B-BB71-C73A703E4ED8}">
      <dsp:nvSpPr>
        <dsp:cNvPr id="0" name=""/>
        <dsp:cNvSpPr/>
      </dsp:nvSpPr>
      <dsp:spPr>
        <a:xfrm>
          <a:off x="10492391" y="2935688"/>
          <a:ext cx="1108878" cy="127014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10524869" y="2968166"/>
        <a:ext cx="1043922" cy="12051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05/09/2016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1.1.1a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9148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Complete the following diagram to the best of your ability without any additional resources.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34525565"/>
              </p:ext>
            </p:extLst>
          </p:nvPr>
        </p:nvGraphicFramePr>
        <p:xfrm>
          <a:off x="333375" y="2024441"/>
          <a:ext cx="11601450" cy="4209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1.1.1b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7206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Name the three stages occurring here and describe what is happening.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38200" y="2051050"/>
            <a:ext cx="11179970" cy="4435476"/>
            <a:chOff x="838200" y="2051050"/>
            <a:chExt cx="11179970" cy="4435476"/>
          </a:xfrm>
        </p:grpSpPr>
        <p:grpSp>
          <p:nvGrpSpPr>
            <p:cNvPr id="34" name="Group 18"/>
            <p:cNvGrpSpPr>
              <a:grpSpLocks/>
            </p:cNvGrpSpPr>
            <p:nvPr/>
          </p:nvGrpSpPr>
          <p:grpSpPr bwMode="auto">
            <a:xfrm>
              <a:off x="838200" y="2051050"/>
              <a:ext cx="3494088" cy="4435475"/>
              <a:chOff x="2795" y="1100"/>
              <a:chExt cx="2201" cy="2794"/>
            </a:xfrm>
          </p:grpSpPr>
          <p:grpSp>
            <p:nvGrpSpPr>
              <p:cNvPr id="35" name="Group 41"/>
              <p:cNvGrpSpPr>
                <a:grpSpLocks/>
              </p:cNvGrpSpPr>
              <p:nvPr/>
            </p:nvGrpSpPr>
            <p:grpSpPr bwMode="auto">
              <a:xfrm>
                <a:off x="2795" y="1100"/>
                <a:ext cx="2201" cy="2150"/>
                <a:chOff x="1324" y="1290"/>
                <a:chExt cx="2201" cy="2150"/>
              </a:xfrm>
            </p:grpSpPr>
            <p:sp>
              <p:nvSpPr>
                <p:cNvPr id="42" name="Rectangle 40"/>
                <p:cNvSpPr>
                  <a:spLocks noChangeArrowheads="1"/>
                </p:cNvSpPr>
                <p:nvPr/>
              </p:nvSpPr>
              <p:spPr bwMode="auto">
                <a:xfrm>
                  <a:off x="1324" y="1290"/>
                  <a:ext cx="2201" cy="2150"/>
                </a:xfrm>
                <a:prstGeom prst="rect">
                  <a:avLst/>
                </a:prstGeom>
                <a:solidFill>
                  <a:schemeClr val="accent1"/>
                </a:solidFill>
                <a:ln w="12700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43" name="Rectangle 25"/>
                <p:cNvSpPr>
                  <a:spLocks noChangeArrowheads="1"/>
                </p:cNvSpPr>
                <p:nvPr/>
              </p:nvSpPr>
              <p:spPr bwMode="auto">
                <a:xfrm>
                  <a:off x="2121" y="2740"/>
                  <a:ext cx="619" cy="619"/>
                </a:xfrm>
                <a:prstGeom prst="rect">
                  <a:avLst/>
                </a:prstGeom>
                <a:solidFill>
                  <a:srgbClr val="FFCC99"/>
                </a:solidFill>
                <a:ln w="12700" algn="ctr">
                  <a:solidFill>
                    <a:srgbClr val="FF505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GB" sz="1400" dirty="0"/>
                    <a:t>Memory</a:t>
                  </a:r>
                </a:p>
                <a:p>
                  <a:pPr algn="ctr"/>
                  <a:r>
                    <a:rPr lang="en-GB" sz="1400" dirty="0"/>
                    <a:t>Address</a:t>
                  </a:r>
                </a:p>
                <a:p>
                  <a:pPr algn="ctr"/>
                  <a:r>
                    <a:rPr lang="en-GB" sz="1400" dirty="0"/>
                    <a:t>Register </a:t>
                  </a:r>
                </a:p>
                <a:p>
                  <a:pPr algn="ctr"/>
                  <a:r>
                    <a:rPr lang="en-GB" sz="1400" dirty="0"/>
                    <a:t>(MAR)</a:t>
                  </a:r>
                </a:p>
              </p:txBody>
            </p:sp>
            <p:grpSp>
              <p:nvGrpSpPr>
                <p:cNvPr id="44" name="Group 38"/>
                <p:cNvGrpSpPr>
                  <a:grpSpLocks/>
                </p:cNvGrpSpPr>
                <p:nvPr/>
              </p:nvGrpSpPr>
              <p:grpSpPr bwMode="auto">
                <a:xfrm>
                  <a:off x="1405" y="1380"/>
                  <a:ext cx="2036" cy="1984"/>
                  <a:chOff x="1405" y="1380"/>
                  <a:chExt cx="2036" cy="1984"/>
                </a:xfrm>
              </p:grpSpPr>
              <p:sp>
                <p:nvSpPr>
                  <p:cNvPr id="45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405" y="1384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Arithmetic</a:t>
                    </a:r>
                  </a:p>
                  <a:p>
                    <a:pPr algn="ctr"/>
                    <a:r>
                      <a:rPr lang="en-GB" sz="1400" dirty="0"/>
                      <a:t>Logic unit</a:t>
                    </a:r>
                  </a:p>
                </p:txBody>
              </p:sp>
              <p:sp>
                <p:nvSpPr>
                  <p:cNvPr id="46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2112" y="1380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Current </a:t>
                    </a:r>
                  </a:p>
                  <a:p>
                    <a:pPr algn="ctr"/>
                    <a:r>
                      <a:rPr lang="en-GB" sz="1400" dirty="0"/>
                      <a:t>Instruction</a:t>
                    </a:r>
                  </a:p>
                  <a:p>
                    <a:pPr algn="ctr"/>
                    <a:r>
                      <a:rPr lang="en-GB" sz="1400" dirty="0"/>
                      <a:t>Register</a:t>
                    </a:r>
                  </a:p>
                  <a:p>
                    <a:pPr algn="ctr"/>
                    <a:r>
                      <a:rPr lang="en-GB" sz="1400" dirty="0"/>
                      <a:t>(CIR)</a:t>
                    </a:r>
                  </a:p>
                </p:txBody>
              </p:sp>
              <p:sp>
                <p:nvSpPr>
                  <p:cNvPr id="47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410" y="2068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Program</a:t>
                    </a:r>
                  </a:p>
                  <a:p>
                    <a:pPr algn="ctr"/>
                    <a:r>
                      <a:rPr lang="en-GB" sz="1400" dirty="0"/>
                      <a:t>Counter</a:t>
                    </a:r>
                  </a:p>
                  <a:p>
                    <a:pPr algn="ctr"/>
                    <a:r>
                      <a:rPr lang="en-GB" sz="1400" dirty="0"/>
                      <a:t>(PC)</a:t>
                    </a:r>
                  </a:p>
                </p:txBody>
              </p:sp>
              <p:sp>
                <p:nvSpPr>
                  <p:cNvPr id="48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117" y="2064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Status</a:t>
                    </a:r>
                  </a:p>
                  <a:p>
                    <a:pPr algn="ctr"/>
                    <a:r>
                      <a:rPr lang="en-GB" sz="1400" dirty="0"/>
                      <a:t>Register</a:t>
                    </a:r>
                  </a:p>
                  <a:p>
                    <a:pPr algn="ctr"/>
                    <a:r>
                      <a:rPr lang="en-GB" sz="1400" dirty="0"/>
                      <a:t>(SR)</a:t>
                    </a:r>
                  </a:p>
                </p:txBody>
              </p:sp>
              <p:sp>
                <p:nvSpPr>
                  <p:cNvPr id="49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406" y="2735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Control</a:t>
                    </a:r>
                  </a:p>
                  <a:p>
                    <a:pPr algn="ctr"/>
                    <a:r>
                      <a:rPr lang="en-GB" sz="1400" dirty="0"/>
                      <a:t>Unit</a:t>
                    </a:r>
                  </a:p>
                </p:txBody>
              </p:sp>
              <p:sp>
                <p:nvSpPr>
                  <p:cNvPr id="50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822" y="2745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Memory</a:t>
                    </a:r>
                  </a:p>
                  <a:p>
                    <a:pPr algn="ctr"/>
                    <a:r>
                      <a:rPr lang="en-GB" sz="1400" dirty="0"/>
                      <a:t>Data</a:t>
                    </a:r>
                  </a:p>
                  <a:p>
                    <a:pPr algn="ctr"/>
                    <a:r>
                      <a:rPr lang="en-GB" sz="1400" dirty="0"/>
                      <a:t>Register</a:t>
                    </a:r>
                  </a:p>
                  <a:p>
                    <a:pPr algn="ctr"/>
                    <a:r>
                      <a:rPr lang="en-GB" sz="1400" dirty="0"/>
                      <a:t>(MDR)</a:t>
                    </a:r>
                  </a:p>
                </p:txBody>
              </p:sp>
              <p:grpSp>
                <p:nvGrpSpPr>
                  <p:cNvPr id="51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2821" y="1384"/>
                    <a:ext cx="620" cy="1295"/>
                    <a:chOff x="2821" y="1356"/>
                    <a:chExt cx="620" cy="1323"/>
                  </a:xfrm>
                </p:grpSpPr>
                <p:sp>
                  <p:nvSpPr>
                    <p:cNvPr id="52" name="Rectangle 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2490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R6</a:t>
                      </a:r>
                    </a:p>
                  </p:txBody>
                </p:sp>
                <p:sp>
                  <p:nvSpPr>
                    <p:cNvPr id="53" name="Rectangle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2" y="2301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R5</a:t>
                      </a:r>
                    </a:p>
                  </p:txBody>
                </p:sp>
                <p:sp>
                  <p:nvSpPr>
                    <p:cNvPr id="54" name="Rectangle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2110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R4</a:t>
                      </a:r>
                    </a:p>
                  </p:txBody>
                </p:sp>
                <p:sp>
                  <p:nvSpPr>
                    <p:cNvPr id="55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1919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R3</a:t>
                      </a:r>
                    </a:p>
                  </p:txBody>
                </p:sp>
                <p:sp>
                  <p:nvSpPr>
                    <p:cNvPr id="56" name="Rectangle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2" y="1734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R2</a:t>
                      </a:r>
                    </a:p>
                  </p:txBody>
                </p:sp>
                <p:sp>
                  <p:nvSpPr>
                    <p:cNvPr id="57" name="Rectangle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1545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R1</a:t>
                      </a:r>
                    </a:p>
                  </p:txBody>
                </p:sp>
                <p:sp>
                  <p:nvSpPr>
                    <p:cNvPr id="58" name="Rectangle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2" y="1356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R0</a:t>
                      </a:r>
                    </a:p>
                  </p:txBody>
                </p:sp>
              </p:grpSp>
            </p:grpSp>
          </p:grp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795" y="3335"/>
                <a:ext cx="2201" cy="172"/>
              </a:xfrm>
              <a:prstGeom prst="rect">
                <a:avLst/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GB" sz="1400" dirty="0"/>
                  <a:t>External Bus</a:t>
                </a:r>
              </a:p>
            </p:txBody>
          </p:sp>
          <p:sp>
            <p:nvSpPr>
              <p:cNvPr id="37" name="AutoShape 43"/>
              <p:cNvSpPr>
                <a:spLocks noChangeArrowheads="1"/>
              </p:cNvSpPr>
              <p:nvPr/>
            </p:nvSpPr>
            <p:spPr bwMode="auto">
              <a:xfrm>
                <a:off x="3079" y="3163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38" name="AutoShape 44"/>
              <p:cNvSpPr>
                <a:spLocks noChangeArrowheads="1"/>
              </p:cNvSpPr>
              <p:nvPr/>
            </p:nvSpPr>
            <p:spPr bwMode="auto">
              <a:xfrm>
                <a:off x="3797" y="3168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39" name="AutoShape 45"/>
              <p:cNvSpPr>
                <a:spLocks noChangeArrowheads="1"/>
              </p:cNvSpPr>
              <p:nvPr/>
            </p:nvSpPr>
            <p:spPr bwMode="auto">
              <a:xfrm>
                <a:off x="4519" y="3168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40" name="AutoShape 46"/>
              <p:cNvSpPr>
                <a:spLocks noChangeArrowheads="1"/>
              </p:cNvSpPr>
              <p:nvPr/>
            </p:nvSpPr>
            <p:spPr bwMode="auto">
              <a:xfrm>
                <a:off x="3794" y="3508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3251" y="3679"/>
                <a:ext cx="1229" cy="215"/>
              </a:xfrm>
              <a:prstGeom prst="rect">
                <a:avLst/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GB" dirty="0"/>
                  <a:t>Main Memory</a:t>
                </a:r>
              </a:p>
            </p:txBody>
          </p:sp>
        </p:grpSp>
        <p:sp>
          <p:nvSpPr>
            <p:cNvPr id="59" name="Bent Arrow 50"/>
            <p:cNvSpPr/>
            <p:nvPr/>
          </p:nvSpPr>
          <p:spPr>
            <a:xfrm rot="5400000">
              <a:off x="2043112" y="3605213"/>
              <a:ext cx="676275" cy="819150"/>
            </a:xfrm>
            <a:prstGeom prst="bentArrow">
              <a:avLst/>
            </a:prstGeom>
            <a:solidFill>
              <a:srgbClr val="6699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60" name="Circular Arrow 52"/>
            <p:cNvSpPr/>
            <p:nvPr/>
          </p:nvSpPr>
          <p:spPr>
            <a:xfrm rot="10800000" flipH="1">
              <a:off x="2419350" y="4745038"/>
              <a:ext cx="1419225" cy="1189037"/>
            </a:xfrm>
            <a:prstGeom prst="circularArrow">
              <a:avLst/>
            </a:prstGeom>
            <a:solidFill>
              <a:srgbClr val="6699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61" name="Bent Arrow 54"/>
            <p:cNvSpPr/>
            <p:nvPr/>
          </p:nvSpPr>
          <p:spPr>
            <a:xfrm flipH="1">
              <a:off x="3076575" y="2486025"/>
              <a:ext cx="733425" cy="1866900"/>
            </a:xfrm>
            <a:prstGeom prst="bentArrow">
              <a:avLst/>
            </a:prstGeom>
            <a:solidFill>
              <a:srgbClr val="6699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solidFill>
                  <a:schemeClr val="tx1"/>
                </a:solidFill>
              </a:endParaRPr>
            </a:p>
          </p:txBody>
        </p:sp>
        <p:grpSp>
          <p:nvGrpSpPr>
            <p:cNvPr id="62" name="Group 19"/>
            <p:cNvGrpSpPr>
              <a:grpSpLocks/>
            </p:cNvGrpSpPr>
            <p:nvPr/>
          </p:nvGrpSpPr>
          <p:grpSpPr bwMode="auto">
            <a:xfrm>
              <a:off x="4659314" y="2051051"/>
              <a:ext cx="3494088" cy="4435475"/>
              <a:chOff x="2795" y="1100"/>
              <a:chExt cx="2201" cy="2794"/>
            </a:xfrm>
          </p:grpSpPr>
          <p:grpSp>
            <p:nvGrpSpPr>
              <p:cNvPr id="63" name="Group 41"/>
              <p:cNvGrpSpPr>
                <a:grpSpLocks/>
              </p:cNvGrpSpPr>
              <p:nvPr/>
            </p:nvGrpSpPr>
            <p:grpSpPr bwMode="auto">
              <a:xfrm>
                <a:off x="2795" y="1100"/>
                <a:ext cx="2201" cy="2150"/>
                <a:chOff x="1324" y="1290"/>
                <a:chExt cx="2201" cy="2150"/>
              </a:xfrm>
            </p:grpSpPr>
            <p:sp>
              <p:nvSpPr>
                <p:cNvPr id="70" name="Rectangle 40"/>
                <p:cNvSpPr>
                  <a:spLocks noChangeArrowheads="1"/>
                </p:cNvSpPr>
                <p:nvPr/>
              </p:nvSpPr>
              <p:spPr bwMode="auto">
                <a:xfrm>
                  <a:off x="1324" y="1290"/>
                  <a:ext cx="2201" cy="2150"/>
                </a:xfrm>
                <a:prstGeom prst="rect">
                  <a:avLst/>
                </a:prstGeom>
                <a:solidFill>
                  <a:schemeClr val="accent1"/>
                </a:solidFill>
                <a:ln w="12700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71" name="Rectangle 25"/>
                <p:cNvSpPr>
                  <a:spLocks noChangeArrowheads="1"/>
                </p:cNvSpPr>
                <p:nvPr/>
              </p:nvSpPr>
              <p:spPr bwMode="auto">
                <a:xfrm>
                  <a:off x="2121" y="2740"/>
                  <a:ext cx="619" cy="619"/>
                </a:xfrm>
                <a:prstGeom prst="rect">
                  <a:avLst/>
                </a:prstGeom>
                <a:solidFill>
                  <a:srgbClr val="FFCC99"/>
                </a:solidFill>
                <a:ln w="12700" algn="ctr">
                  <a:solidFill>
                    <a:srgbClr val="FF505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GB" sz="1400" dirty="0"/>
                    <a:t>Memory</a:t>
                  </a:r>
                </a:p>
                <a:p>
                  <a:pPr algn="ctr"/>
                  <a:r>
                    <a:rPr lang="en-GB" sz="1400" dirty="0"/>
                    <a:t>Address</a:t>
                  </a:r>
                </a:p>
                <a:p>
                  <a:pPr algn="ctr"/>
                  <a:r>
                    <a:rPr lang="en-GB" sz="1400" dirty="0"/>
                    <a:t>Register </a:t>
                  </a:r>
                </a:p>
                <a:p>
                  <a:pPr algn="ctr"/>
                  <a:r>
                    <a:rPr lang="en-GB" sz="1400" dirty="0"/>
                    <a:t>(MAR)</a:t>
                  </a:r>
                </a:p>
              </p:txBody>
            </p:sp>
            <p:grpSp>
              <p:nvGrpSpPr>
                <p:cNvPr id="72" name="Group 38"/>
                <p:cNvGrpSpPr>
                  <a:grpSpLocks/>
                </p:cNvGrpSpPr>
                <p:nvPr/>
              </p:nvGrpSpPr>
              <p:grpSpPr bwMode="auto">
                <a:xfrm>
                  <a:off x="1405" y="1380"/>
                  <a:ext cx="2036" cy="1984"/>
                  <a:chOff x="1405" y="1380"/>
                  <a:chExt cx="2036" cy="1984"/>
                </a:xfrm>
              </p:grpSpPr>
              <p:sp>
                <p:nvSpPr>
                  <p:cNvPr id="73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405" y="1384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Arithmetic</a:t>
                    </a:r>
                  </a:p>
                  <a:p>
                    <a:pPr algn="ctr"/>
                    <a:r>
                      <a:rPr lang="en-GB" sz="1400" dirty="0"/>
                      <a:t>Logic unit</a:t>
                    </a:r>
                  </a:p>
                </p:txBody>
              </p:sp>
              <p:sp>
                <p:nvSpPr>
                  <p:cNvPr id="74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2112" y="1380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Current </a:t>
                    </a:r>
                  </a:p>
                  <a:p>
                    <a:pPr algn="ctr"/>
                    <a:r>
                      <a:rPr lang="en-GB" sz="1400" dirty="0"/>
                      <a:t>Instruction</a:t>
                    </a:r>
                  </a:p>
                  <a:p>
                    <a:pPr algn="ctr"/>
                    <a:r>
                      <a:rPr lang="en-GB" sz="1400" dirty="0"/>
                      <a:t>Register</a:t>
                    </a:r>
                  </a:p>
                  <a:p>
                    <a:pPr algn="ctr"/>
                    <a:r>
                      <a:rPr lang="en-GB" sz="1400" dirty="0"/>
                      <a:t>(CIR)</a:t>
                    </a:r>
                  </a:p>
                </p:txBody>
              </p:sp>
              <p:sp>
                <p:nvSpPr>
                  <p:cNvPr id="75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410" y="2068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Program</a:t>
                    </a:r>
                  </a:p>
                  <a:p>
                    <a:pPr algn="ctr"/>
                    <a:r>
                      <a:rPr lang="en-GB" sz="1400" dirty="0"/>
                      <a:t>Counter</a:t>
                    </a:r>
                  </a:p>
                  <a:p>
                    <a:pPr algn="ctr"/>
                    <a:r>
                      <a:rPr lang="en-GB" sz="1400" dirty="0"/>
                      <a:t>(PC)</a:t>
                    </a:r>
                  </a:p>
                </p:txBody>
              </p:sp>
              <p:sp>
                <p:nvSpPr>
                  <p:cNvPr id="76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117" y="2064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Status</a:t>
                    </a:r>
                  </a:p>
                  <a:p>
                    <a:pPr algn="ctr"/>
                    <a:r>
                      <a:rPr lang="en-GB" sz="1400" dirty="0"/>
                      <a:t>Register</a:t>
                    </a:r>
                  </a:p>
                  <a:p>
                    <a:pPr algn="ctr"/>
                    <a:r>
                      <a:rPr lang="en-GB" sz="1400" dirty="0"/>
                      <a:t>(SR)</a:t>
                    </a:r>
                  </a:p>
                </p:txBody>
              </p:sp>
              <p:sp>
                <p:nvSpPr>
                  <p:cNvPr id="77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406" y="2735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Control</a:t>
                    </a:r>
                  </a:p>
                  <a:p>
                    <a:pPr algn="ctr"/>
                    <a:r>
                      <a:rPr lang="en-GB" sz="1400" dirty="0"/>
                      <a:t>Unit</a:t>
                    </a:r>
                  </a:p>
                </p:txBody>
              </p:sp>
              <p:sp>
                <p:nvSpPr>
                  <p:cNvPr id="78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822" y="2745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Memory</a:t>
                    </a:r>
                  </a:p>
                  <a:p>
                    <a:pPr algn="ctr"/>
                    <a:r>
                      <a:rPr lang="en-GB" sz="1400" dirty="0"/>
                      <a:t>Data</a:t>
                    </a:r>
                  </a:p>
                  <a:p>
                    <a:pPr algn="ctr"/>
                    <a:r>
                      <a:rPr lang="en-GB" sz="1400" dirty="0"/>
                      <a:t>Register</a:t>
                    </a:r>
                  </a:p>
                  <a:p>
                    <a:pPr algn="ctr"/>
                    <a:r>
                      <a:rPr lang="en-GB" sz="1400" dirty="0"/>
                      <a:t>(MDR)</a:t>
                    </a:r>
                  </a:p>
                </p:txBody>
              </p:sp>
              <p:grpSp>
                <p:nvGrpSpPr>
                  <p:cNvPr id="79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2821" y="1384"/>
                    <a:ext cx="620" cy="1295"/>
                    <a:chOff x="2821" y="1356"/>
                    <a:chExt cx="620" cy="1323"/>
                  </a:xfrm>
                </p:grpSpPr>
                <p:sp>
                  <p:nvSpPr>
                    <p:cNvPr id="80" name="Rectangle 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2490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R6</a:t>
                      </a:r>
                    </a:p>
                  </p:txBody>
                </p:sp>
                <p:sp>
                  <p:nvSpPr>
                    <p:cNvPr id="81" name="Rectangle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2" y="2301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R5</a:t>
                      </a:r>
                    </a:p>
                  </p:txBody>
                </p:sp>
                <p:sp>
                  <p:nvSpPr>
                    <p:cNvPr id="82" name="Rectangle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2110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R4</a:t>
                      </a:r>
                    </a:p>
                  </p:txBody>
                </p:sp>
                <p:sp>
                  <p:nvSpPr>
                    <p:cNvPr id="83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1919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R3</a:t>
                      </a:r>
                    </a:p>
                  </p:txBody>
                </p:sp>
                <p:sp>
                  <p:nvSpPr>
                    <p:cNvPr id="84" name="Rectangle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2" y="1734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R2</a:t>
                      </a:r>
                    </a:p>
                  </p:txBody>
                </p:sp>
                <p:sp>
                  <p:nvSpPr>
                    <p:cNvPr id="85" name="Rectangle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1545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R1</a:t>
                      </a:r>
                    </a:p>
                  </p:txBody>
                </p:sp>
                <p:sp>
                  <p:nvSpPr>
                    <p:cNvPr id="86" name="Rectangle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2" y="1356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R0</a:t>
                      </a:r>
                    </a:p>
                  </p:txBody>
                </p:sp>
              </p:grpSp>
            </p:grpSp>
          </p:grpSp>
          <p:sp>
            <p:nvSpPr>
              <p:cNvPr id="64" name="Rectangle 42"/>
              <p:cNvSpPr>
                <a:spLocks noChangeArrowheads="1"/>
              </p:cNvSpPr>
              <p:nvPr/>
            </p:nvSpPr>
            <p:spPr bwMode="auto">
              <a:xfrm>
                <a:off x="2795" y="3335"/>
                <a:ext cx="2201" cy="172"/>
              </a:xfrm>
              <a:prstGeom prst="rect">
                <a:avLst/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GB" sz="1400" dirty="0"/>
                  <a:t>External Bus</a:t>
                </a:r>
              </a:p>
            </p:txBody>
          </p:sp>
          <p:sp>
            <p:nvSpPr>
              <p:cNvPr id="65" name="AutoShape 43"/>
              <p:cNvSpPr>
                <a:spLocks noChangeArrowheads="1"/>
              </p:cNvSpPr>
              <p:nvPr/>
            </p:nvSpPr>
            <p:spPr bwMode="auto">
              <a:xfrm>
                <a:off x="3079" y="3163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66" name="AutoShape 44"/>
              <p:cNvSpPr>
                <a:spLocks noChangeArrowheads="1"/>
              </p:cNvSpPr>
              <p:nvPr/>
            </p:nvSpPr>
            <p:spPr bwMode="auto">
              <a:xfrm>
                <a:off x="3797" y="3168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67" name="AutoShape 45"/>
              <p:cNvSpPr>
                <a:spLocks noChangeArrowheads="1"/>
              </p:cNvSpPr>
              <p:nvPr/>
            </p:nvSpPr>
            <p:spPr bwMode="auto">
              <a:xfrm>
                <a:off x="4519" y="3168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68" name="AutoShape 46"/>
              <p:cNvSpPr>
                <a:spLocks noChangeArrowheads="1"/>
              </p:cNvSpPr>
              <p:nvPr/>
            </p:nvSpPr>
            <p:spPr bwMode="auto">
              <a:xfrm>
                <a:off x="3794" y="3508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69" name="Rectangle 47"/>
              <p:cNvSpPr>
                <a:spLocks noChangeArrowheads="1"/>
              </p:cNvSpPr>
              <p:nvPr/>
            </p:nvSpPr>
            <p:spPr bwMode="auto">
              <a:xfrm>
                <a:off x="3251" y="3679"/>
                <a:ext cx="1229" cy="215"/>
              </a:xfrm>
              <a:prstGeom prst="rect">
                <a:avLst/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GB" dirty="0"/>
                  <a:t>Main Memory</a:t>
                </a:r>
              </a:p>
            </p:txBody>
          </p:sp>
        </p:grpSp>
        <p:sp>
          <p:nvSpPr>
            <p:cNvPr id="87" name="Bent Arrow 52"/>
            <p:cNvSpPr/>
            <p:nvPr/>
          </p:nvSpPr>
          <p:spPr>
            <a:xfrm rot="16200000" flipH="1">
              <a:off x="4597402" y="3043238"/>
              <a:ext cx="1790700" cy="809625"/>
            </a:xfrm>
            <a:prstGeom prst="bentArrow">
              <a:avLst/>
            </a:prstGeom>
            <a:solidFill>
              <a:srgbClr val="6699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solidFill>
                  <a:schemeClr val="tx1"/>
                </a:solidFill>
              </a:endParaRPr>
            </a:p>
          </p:txBody>
        </p:sp>
        <p:grpSp>
          <p:nvGrpSpPr>
            <p:cNvPr id="88" name="Group 49"/>
            <p:cNvGrpSpPr>
              <a:grpSpLocks/>
            </p:cNvGrpSpPr>
            <p:nvPr/>
          </p:nvGrpSpPr>
          <p:grpSpPr bwMode="auto">
            <a:xfrm>
              <a:off x="8524082" y="2051051"/>
              <a:ext cx="3494088" cy="4435475"/>
              <a:chOff x="2795" y="1100"/>
              <a:chExt cx="2201" cy="2794"/>
            </a:xfrm>
          </p:grpSpPr>
          <p:grpSp>
            <p:nvGrpSpPr>
              <p:cNvPr id="89" name="Group 41"/>
              <p:cNvGrpSpPr>
                <a:grpSpLocks/>
              </p:cNvGrpSpPr>
              <p:nvPr/>
            </p:nvGrpSpPr>
            <p:grpSpPr bwMode="auto">
              <a:xfrm>
                <a:off x="2795" y="1100"/>
                <a:ext cx="2201" cy="2150"/>
                <a:chOff x="1324" y="1290"/>
                <a:chExt cx="2201" cy="2150"/>
              </a:xfrm>
            </p:grpSpPr>
            <p:sp>
              <p:nvSpPr>
                <p:cNvPr id="96" name="Rectangle 40"/>
                <p:cNvSpPr>
                  <a:spLocks noChangeArrowheads="1"/>
                </p:cNvSpPr>
                <p:nvPr/>
              </p:nvSpPr>
              <p:spPr bwMode="auto">
                <a:xfrm>
                  <a:off x="1324" y="1290"/>
                  <a:ext cx="2201" cy="2150"/>
                </a:xfrm>
                <a:prstGeom prst="rect">
                  <a:avLst/>
                </a:prstGeom>
                <a:solidFill>
                  <a:schemeClr val="accent1"/>
                </a:solidFill>
                <a:ln w="12700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97" name="Rectangle 25"/>
                <p:cNvSpPr>
                  <a:spLocks noChangeArrowheads="1"/>
                </p:cNvSpPr>
                <p:nvPr/>
              </p:nvSpPr>
              <p:spPr bwMode="auto">
                <a:xfrm>
                  <a:off x="2121" y="2740"/>
                  <a:ext cx="619" cy="619"/>
                </a:xfrm>
                <a:prstGeom prst="rect">
                  <a:avLst/>
                </a:prstGeom>
                <a:solidFill>
                  <a:srgbClr val="FFCC99"/>
                </a:solidFill>
                <a:ln w="12700" algn="ctr">
                  <a:solidFill>
                    <a:srgbClr val="FF505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GB" sz="1400" dirty="0"/>
                    <a:t>Memory</a:t>
                  </a:r>
                </a:p>
                <a:p>
                  <a:pPr algn="ctr"/>
                  <a:r>
                    <a:rPr lang="en-GB" sz="1400" dirty="0"/>
                    <a:t>Address</a:t>
                  </a:r>
                </a:p>
                <a:p>
                  <a:pPr algn="ctr"/>
                  <a:r>
                    <a:rPr lang="en-GB" sz="1400" dirty="0"/>
                    <a:t>Register </a:t>
                  </a:r>
                </a:p>
                <a:p>
                  <a:pPr algn="ctr"/>
                  <a:r>
                    <a:rPr lang="en-GB" sz="1400" dirty="0"/>
                    <a:t>(MAR)</a:t>
                  </a:r>
                </a:p>
              </p:txBody>
            </p:sp>
            <p:grpSp>
              <p:nvGrpSpPr>
                <p:cNvPr id="98" name="Group 38"/>
                <p:cNvGrpSpPr>
                  <a:grpSpLocks/>
                </p:cNvGrpSpPr>
                <p:nvPr/>
              </p:nvGrpSpPr>
              <p:grpSpPr bwMode="auto">
                <a:xfrm>
                  <a:off x="1405" y="1380"/>
                  <a:ext cx="2036" cy="1984"/>
                  <a:chOff x="1405" y="1380"/>
                  <a:chExt cx="2036" cy="1984"/>
                </a:xfrm>
              </p:grpSpPr>
              <p:sp>
                <p:nvSpPr>
                  <p:cNvPr id="99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405" y="1384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Arithmetic</a:t>
                    </a:r>
                  </a:p>
                  <a:p>
                    <a:pPr algn="ctr"/>
                    <a:r>
                      <a:rPr lang="en-GB" sz="1400" dirty="0"/>
                      <a:t>Logic unit</a:t>
                    </a:r>
                  </a:p>
                </p:txBody>
              </p:sp>
              <p:sp>
                <p:nvSpPr>
                  <p:cNvPr id="100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2112" y="1380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Current </a:t>
                    </a:r>
                  </a:p>
                  <a:p>
                    <a:pPr algn="ctr"/>
                    <a:r>
                      <a:rPr lang="en-GB" sz="1400" dirty="0"/>
                      <a:t>Instruction</a:t>
                    </a:r>
                  </a:p>
                  <a:p>
                    <a:pPr algn="ctr"/>
                    <a:r>
                      <a:rPr lang="en-GB" sz="1400" dirty="0"/>
                      <a:t>Register</a:t>
                    </a:r>
                  </a:p>
                  <a:p>
                    <a:pPr algn="ctr"/>
                    <a:r>
                      <a:rPr lang="en-GB" sz="1400" dirty="0"/>
                      <a:t>(CIR)</a:t>
                    </a:r>
                  </a:p>
                </p:txBody>
              </p:sp>
              <p:sp>
                <p:nvSpPr>
                  <p:cNvPr id="101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410" y="2068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Program</a:t>
                    </a:r>
                  </a:p>
                  <a:p>
                    <a:pPr algn="ctr"/>
                    <a:r>
                      <a:rPr lang="en-GB" sz="1400" dirty="0"/>
                      <a:t>Counter</a:t>
                    </a:r>
                  </a:p>
                  <a:p>
                    <a:pPr algn="ctr"/>
                    <a:r>
                      <a:rPr lang="en-GB" sz="1400" dirty="0"/>
                      <a:t>(PC)</a:t>
                    </a:r>
                  </a:p>
                </p:txBody>
              </p:sp>
              <p:sp>
                <p:nvSpPr>
                  <p:cNvPr id="102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117" y="2064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Status</a:t>
                    </a:r>
                  </a:p>
                  <a:p>
                    <a:pPr algn="ctr"/>
                    <a:r>
                      <a:rPr lang="en-GB" sz="1400" dirty="0"/>
                      <a:t>Register</a:t>
                    </a:r>
                  </a:p>
                  <a:p>
                    <a:pPr algn="ctr"/>
                    <a:r>
                      <a:rPr lang="en-GB" sz="1400" dirty="0"/>
                      <a:t>(SR)</a:t>
                    </a:r>
                  </a:p>
                </p:txBody>
              </p:sp>
              <p:sp>
                <p:nvSpPr>
                  <p:cNvPr id="103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406" y="2735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Control</a:t>
                    </a:r>
                  </a:p>
                  <a:p>
                    <a:pPr algn="ctr"/>
                    <a:r>
                      <a:rPr lang="en-GB" sz="1400" dirty="0"/>
                      <a:t>Unit</a:t>
                    </a:r>
                  </a:p>
                </p:txBody>
              </p:sp>
              <p:sp>
                <p:nvSpPr>
                  <p:cNvPr id="104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822" y="2745"/>
                    <a:ext cx="619" cy="619"/>
                  </a:xfrm>
                  <a:prstGeom prst="rect">
                    <a:avLst/>
                  </a:prstGeom>
                  <a:solidFill>
                    <a:srgbClr val="FFCC99"/>
                  </a:solidFill>
                  <a:ln w="12700" algn="ctr">
                    <a:solidFill>
                      <a:srgbClr val="FF505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GB" sz="1400" dirty="0"/>
                      <a:t>Memory</a:t>
                    </a:r>
                  </a:p>
                  <a:p>
                    <a:pPr algn="ctr"/>
                    <a:r>
                      <a:rPr lang="en-GB" sz="1400" dirty="0"/>
                      <a:t>Data</a:t>
                    </a:r>
                  </a:p>
                  <a:p>
                    <a:pPr algn="ctr"/>
                    <a:r>
                      <a:rPr lang="en-GB" sz="1400" dirty="0"/>
                      <a:t>Register</a:t>
                    </a:r>
                  </a:p>
                  <a:p>
                    <a:pPr algn="ctr"/>
                    <a:r>
                      <a:rPr lang="en-GB" sz="1400" dirty="0"/>
                      <a:t>(MDR)</a:t>
                    </a:r>
                  </a:p>
                </p:txBody>
              </p:sp>
              <p:grpSp>
                <p:nvGrpSpPr>
                  <p:cNvPr id="105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2821" y="1384"/>
                    <a:ext cx="620" cy="1295"/>
                    <a:chOff x="2821" y="1356"/>
                    <a:chExt cx="620" cy="1323"/>
                  </a:xfrm>
                </p:grpSpPr>
                <p:sp>
                  <p:nvSpPr>
                    <p:cNvPr id="106" name="Rectangle 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2490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R6</a:t>
                      </a:r>
                    </a:p>
                  </p:txBody>
                </p:sp>
                <p:sp>
                  <p:nvSpPr>
                    <p:cNvPr id="107" name="Rectangle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2" y="2301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R5</a:t>
                      </a:r>
                    </a:p>
                  </p:txBody>
                </p:sp>
                <p:sp>
                  <p:nvSpPr>
                    <p:cNvPr id="108" name="Rectangle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2110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R4</a:t>
                      </a:r>
                    </a:p>
                  </p:txBody>
                </p:sp>
                <p:sp>
                  <p:nvSpPr>
                    <p:cNvPr id="109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1919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R3</a:t>
                      </a:r>
                    </a:p>
                  </p:txBody>
                </p:sp>
                <p:sp>
                  <p:nvSpPr>
                    <p:cNvPr id="110" name="Rectangle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2" y="1734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R2</a:t>
                      </a:r>
                    </a:p>
                  </p:txBody>
                </p:sp>
                <p:sp>
                  <p:nvSpPr>
                    <p:cNvPr id="111" name="Rectangle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1" y="1545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R1</a:t>
                      </a:r>
                    </a:p>
                  </p:txBody>
                </p:sp>
                <p:sp>
                  <p:nvSpPr>
                    <p:cNvPr id="112" name="Rectangle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2" y="1356"/>
                      <a:ext cx="619" cy="189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12700" algn="ctr">
                      <a:solidFill>
                        <a:srgbClr val="FF5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GB" sz="1400" dirty="0"/>
                        <a:t>R0</a:t>
                      </a:r>
                    </a:p>
                  </p:txBody>
                </p:sp>
              </p:grpSp>
            </p:grpSp>
          </p:grpSp>
          <p:sp>
            <p:nvSpPr>
              <p:cNvPr id="90" name="Rectangle 42"/>
              <p:cNvSpPr>
                <a:spLocks noChangeArrowheads="1"/>
              </p:cNvSpPr>
              <p:nvPr/>
            </p:nvSpPr>
            <p:spPr bwMode="auto">
              <a:xfrm>
                <a:off x="2795" y="3335"/>
                <a:ext cx="2201" cy="172"/>
              </a:xfrm>
              <a:prstGeom prst="rect">
                <a:avLst/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GB" sz="1400" dirty="0"/>
                  <a:t>External Bus</a:t>
                </a:r>
              </a:p>
            </p:txBody>
          </p:sp>
          <p:sp>
            <p:nvSpPr>
              <p:cNvPr id="91" name="AutoShape 43"/>
              <p:cNvSpPr>
                <a:spLocks noChangeArrowheads="1"/>
              </p:cNvSpPr>
              <p:nvPr/>
            </p:nvSpPr>
            <p:spPr bwMode="auto">
              <a:xfrm>
                <a:off x="3079" y="3163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92" name="AutoShape 44"/>
              <p:cNvSpPr>
                <a:spLocks noChangeArrowheads="1"/>
              </p:cNvSpPr>
              <p:nvPr/>
            </p:nvSpPr>
            <p:spPr bwMode="auto">
              <a:xfrm>
                <a:off x="3797" y="3168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93" name="AutoShape 45"/>
              <p:cNvSpPr>
                <a:spLocks noChangeArrowheads="1"/>
              </p:cNvSpPr>
              <p:nvPr/>
            </p:nvSpPr>
            <p:spPr bwMode="auto">
              <a:xfrm>
                <a:off x="4519" y="3168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94" name="AutoShape 46"/>
              <p:cNvSpPr>
                <a:spLocks noChangeArrowheads="1"/>
              </p:cNvSpPr>
              <p:nvPr/>
            </p:nvSpPr>
            <p:spPr bwMode="auto">
              <a:xfrm>
                <a:off x="3794" y="3508"/>
                <a:ext cx="145" cy="155"/>
              </a:xfrm>
              <a:prstGeom prst="upDownArrow">
                <a:avLst>
                  <a:gd name="adj1" fmla="val 50000"/>
                  <a:gd name="adj2" fmla="val 21379"/>
                </a:avLst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95" name="Rectangle 47"/>
              <p:cNvSpPr>
                <a:spLocks noChangeArrowheads="1"/>
              </p:cNvSpPr>
              <p:nvPr/>
            </p:nvSpPr>
            <p:spPr bwMode="auto">
              <a:xfrm>
                <a:off x="3251" y="3679"/>
                <a:ext cx="1229" cy="215"/>
              </a:xfrm>
              <a:prstGeom prst="rect">
                <a:avLst/>
              </a:prstGeom>
              <a:solidFill>
                <a:srgbClr val="FFCC99"/>
              </a:solidFill>
              <a:ln w="12700" algn="ctr">
                <a:solidFill>
                  <a:srgbClr val="FF5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GB" dirty="0"/>
                  <a:t>Main Memory</a:t>
                </a:r>
              </a:p>
            </p:txBody>
          </p:sp>
        </p:grpSp>
        <p:sp>
          <p:nvSpPr>
            <p:cNvPr id="113" name="Down Arrow 80"/>
            <p:cNvSpPr/>
            <p:nvPr/>
          </p:nvSpPr>
          <p:spPr>
            <a:xfrm>
              <a:off x="10133807" y="3190876"/>
              <a:ext cx="304800" cy="1152525"/>
            </a:xfrm>
            <a:prstGeom prst="downArrow">
              <a:avLst/>
            </a:prstGeom>
            <a:solidFill>
              <a:srgbClr val="6699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  <p:sp>
          <p:nvSpPr>
            <p:cNvPr id="114" name="Circular Arrow 82"/>
            <p:cNvSpPr/>
            <p:nvPr/>
          </p:nvSpPr>
          <p:spPr>
            <a:xfrm rot="10800000" flipH="1">
              <a:off x="10105232" y="4745039"/>
              <a:ext cx="1419225" cy="1189037"/>
            </a:xfrm>
            <a:prstGeom prst="circularArrow">
              <a:avLst/>
            </a:prstGeom>
            <a:solidFill>
              <a:srgbClr val="6699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5824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1.1.1c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03843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List as many factors as you can think of which could affect the performance of a CPU.</a:t>
            </a:r>
          </a:p>
          <a:p>
            <a:pPr marL="342900" indent="-342900">
              <a:buAutoNum type="arabicPeriod"/>
            </a:pPr>
            <a:r>
              <a:rPr lang="en-GB" dirty="0"/>
              <a:t>For each factor you listed provide a brief explanation of how / why it would affect the CPUs performance.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023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1.1.1d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9220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GB" dirty="0"/>
              <a:t>Define the following types of processor architecture: Von Neumann, Harvard, Contemporary.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5643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265</Words>
  <Application>Microsoft Office PowerPoint</Application>
  <PresentationFormat>Widescreen</PresentationFormat>
  <Paragraphs>110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25</cp:revision>
  <dcterms:created xsi:type="dcterms:W3CDTF">2014-10-30T19:23:19Z</dcterms:created>
  <dcterms:modified xsi:type="dcterms:W3CDTF">2016-09-05T11:15:06Z</dcterms:modified>
</cp:coreProperties>
</file>