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05" r:id="rId3"/>
    <p:sldId id="272" r:id="rId4"/>
    <p:sldId id="306" r:id="rId5"/>
    <p:sldId id="307" r:id="rId6"/>
    <p:sldId id="287" r:id="rId7"/>
    <p:sldId id="309" r:id="rId8"/>
    <p:sldId id="310" r:id="rId9"/>
    <p:sldId id="290" r:id="rId10"/>
    <p:sldId id="291" r:id="rId11"/>
    <p:sldId id="292" r:id="rId12"/>
    <p:sldId id="315" r:id="rId13"/>
    <p:sldId id="295" r:id="rId14"/>
    <p:sldId id="258" r:id="rId15"/>
    <p:sldId id="311" r:id="rId16"/>
    <p:sldId id="297" r:id="rId17"/>
    <p:sldId id="302" r:id="rId18"/>
    <p:sldId id="312" r:id="rId19"/>
    <p:sldId id="314" r:id="rId20"/>
    <p:sldId id="260" r:id="rId21"/>
    <p:sldId id="304"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C29F8-C61D-4FA7-F2AA-FB8E76503DBE}" v="59" dt="2024-06-26T20:21:55.817"/>
    <p1510:client id="{5EFB4FFD-19E8-51D6-9C18-8F2377BC9594}" v="82" dt="2024-06-25T21:40:32.422"/>
    <p1510:client id="{700E05A4-1C5F-F5E6-295F-0D65CDB2791F}" v="4" dt="2024-06-27T16:16:34.199"/>
    <p1510:client id="{92208A81-7B08-9D6B-933A-51D9B7C7BC90}" v="11" dt="2024-06-27T15:35:06.676"/>
    <p1510:client id="{C76CD0CE-9119-69C3-F9B6-5D071091FBCF}" v="30" dt="2024-06-27T12:45:45.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1" Type="http://schemas.openxmlformats.org/officeDocument/2006/relationships/hyperlink" Target="mailto:hoylej@sghs.org.uk" TargetMode="External"/></Relationships>
</file>

<file path=ppt/diagrams/_rels/data3.xml.rels><?xml version="1.0" encoding="UTF-8" standalone="yes"?>
<Relationships xmlns="http://schemas.openxmlformats.org/package/2006/relationships"><Relationship Id="rId8" Type="http://schemas.openxmlformats.org/officeDocument/2006/relationships/hyperlink" Target="mailto:send@sghs.org.uk" TargetMode="External"/><Relationship Id="rId3" Type="http://schemas.openxmlformats.org/officeDocument/2006/relationships/hyperlink" Target="mailto:kendrickp@sghs.org.uk" TargetMode="External"/><Relationship Id="rId7" Type="http://schemas.openxmlformats.org/officeDocument/2006/relationships/hyperlink" Target="https://www.sghs.org.uk/" TargetMode="External"/><Relationship Id="rId2" Type="http://schemas.openxmlformats.org/officeDocument/2006/relationships/hyperlink" Target="mailto:winterm@sghs.org.uk" TargetMode="External"/><Relationship Id="rId1" Type="http://schemas.openxmlformats.org/officeDocument/2006/relationships/hyperlink" Target="mailto:transition@sghs.org.uk" TargetMode="External"/><Relationship Id="rId6" Type="http://schemas.openxmlformats.org/officeDocument/2006/relationships/hyperlink" Target="https://sghs.fireflycloud.net/year-6---7-transition" TargetMode="External"/><Relationship Id="rId5" Type="http://schemas.openxmlformats.org/officeDocument/2006/relationships/hyperlink" Target="mailto:studentprogress@sghs.org.uk" TargetMode="External"/><Relationship Id="rId4" Type="http://schemas.openxmlformats.org/officeDocument/2006/relationships/hyperlink" Target="mailto:studentservices@sghs.org.uk"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1" Type="http://schemas.openxmlformats.org/officeDocument/2006/relationships/hyperlink" Target="mailto:hoylej@sghs.org.uk"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www.sghs.org.uk/" TargetMode="External"/><Relationship Id="rId3" Type="http://schemas.openxmlformats.org/officeDocument/2006/relationships/hyperlink" Target="mailto:kendrickp@sghs.org.uk" TargetMode="External"/><Relationship Id="rId7" Type="http://schemas.openxmlformats.org/officeDocument/2006/relationships/hyperlink" Target="https://sghs.fireflycloud.net/year-6---7-transition" TargetMode="External"/><Relationship Id="rId2" Type="http://schemas.openxmlformats.org/officeDocument/2006/relationships/hyperlink" Target="mailto:winterm@sghs.org.uk" TargetMode="External"/><Relationship Id="rId1" Type="http://schemas.openxmlformats.org/officeDocument/2006/relationships/hyperlink" Target="mailto:transition@sghs.org.uk" TargetMode="External"/><Relationship Id="rId6" Type="http://schemas.openxmlformats.org/officeDocument/2006/relationships/hyperlink" Target="mailto:send@sghs.org.uk" TargetMode="External"/><Relationship Id="rId5" Type="http://schemas.openxmlformats.org/officeDocument/2006/relationships/hyperlink" Target="mailto:studentprogress@sghs.org.uk" TargetMode="External"/><Relationship Id="rId4" Type="http://schemas.openxmlformats.org/officeDocument/2006/relationships/hyperlink" Target="mailto:studentservices@sghs.org.uk"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768CD-CD96-46C3-858B-C39FF0114C4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4FDD200-FDFC-4CD4-9404-132DB3B382B9}">
      <dgm:prSet/>
      <dgm:spPr/>
      <dgm:t>
        <a:bodyPr/>
        <a:lstStyle/>
        <a:p>
          <a:pPr>
            <a:lnSpc>
              <a:spcPct val="100000"/>
            </a:lnSpc>
          </a:pPr>
          <a:r>
            <a:rPr lang="en-GB"/>
            <a:t>SIMS in TOUCH is used as a channel of communication with both the personal tutor and subject staff but you can of course use the phone!</a:t>
          </a:r>
          <a:endParaRPr lang="en-US"/>
        </a:p>
      </dgm:t>
    </dgm:pt>
    <dgm:pt modelId="{299B5569-B925-4F16-B14B-A25552A8D0AF}" type="parTrans" cxnId="{67F29EA7-7794-4593-89FD-58C9AA67C8B2}">
      <dgm:prSet/>
      <dgm:spPr/>
      <dgm:t>
        <a:bodyPr/>
        <a:lstStyle/>
        <a:p>
          <a:endParaRPr lang="en-US"/>
        </a:p>
      </dgm:t>
    </dgm:pt>
    <dgm:pt modelId="{C5DE6F54-8D9C-48A8-96B8-E8B75FB31EC1}" type="sibTrans" cxnId="{67F29EA7-7794-4593-89FD-58C9AA67C8B2}">
      <dgm:prSet/>
      <dgm:spPr/>
      <dgm:t>
        <a:bodyPr/>
        <a:lstStyle/>
        <a:p>
          <a:endParaRPr lang="en-US"/>
        </a:p>
      </dgm:t>
    </dgm:pt>
    <dgm:pt modelId="{9C4382E2-6CF2-4976-9486-CD66384B5063}">
      <dgm:prSet/>
      <dgm:spPr/>
      <dgm:t>
        <a:bodyPr/>
        <a:lstStyle/>
        <a:p>
          <a:pPr>
            <a:lnSpc>
              <a:spcPct val="100000"/>
            </a:lnSpc>
          </a:pPr>
          <a:r>
            <a:rPr lang="en-GB"/>
            <a:t>Important to contact us as soon as possible if there is an issue, no matter how big or small, whether it is something you just want us to know, or something that needs dealing with.</a:t>
          </a:r>
          <a:endParaRPr lang="en-US"/>
        </a:p>
      </dgm:t>
    </dgm:pt>
    <dgm:pt modelId="{C290BF1F-1B5C-4C13-A9C8-99968C7CCFCC}" type="parTrans" cxnId="{75419B50-C88B-44A0-B030-36B488C979E4}">
      <dgm:prSet/>
      <dgm:spPr/>
      <dgm:t>
        <a:bodyPr/>
        <a:lstStyle/>
        <a:p>
          <a:endParaRPr lang="en-US"/>
        </a:p>
      </dgm:t>
    </dgm:pt>
    <dgm:pt modelId="{F4C096EF-BD2F-4AD5-A2C4-5FBDDC8DBCB8}" type="sibTrans" cxnId="{75419B50-C88B-44A0-B030-36B488C979E4}">
      <dgm:prSet/>
      <dgm:spPr/>
      <dgm:t>
        <a:bodyPr/>
        <a:lstStyle/>
        <a:p>
          <a:endParaRPr lang="en-US"/>
        </a:p>
      </dgm:t>
    </dgm:pt>
    <dgm:pt modelId="{A99C47B9-132C-4E74-ADDD-32000377C6F8}">
      <dgm:prSet/>
      <dgm:spPr/>
      <dgm:t>
        <a:bodyPr/>
        <a:lstStyle/>
        <a:p>
          <a:pPr>
            <a:lnSpc>
              <a:spcPct val="100000"/>
            </a:lnSpc>
          </a:pPr>
          <a:r>
            <a:rPr lang="en-GB"/>
            <a:t>You will get to know your child’s Personal Tutor and will have the opportunity to meet them during the first term.</a:t>
          </a:r>
          <a:r>
            <a:rPr lang="en-GB">
              <a:latin typeface="Calibri Light" panose="020F0302020204030204"/>
            </a:rPr>
            <a:t> </a:t>
          </a:r>
          <a:endParaRPr lang="en-US">
            <a:latin typeface="Calibri Light" panose="020F0302020204030204"/>
          </a:endParaRPr>
        </a:p>
      </dgm:t>
    </dgm:pt>
    <dgm:pt modelId="{94981587-42AF-4A62-857F-3601B3549E59}" type="parTrans" cxnId="{9E3F932B-06F9-492A-822C-FCB93320B930}">
      <dgm:prSet/>
      <dgm:spPr/>
      <dgm:t>
        <a:bodyPr/>
        <a:lstStyle/>
        <a:p>
          <a:endParaRPr lang="en-US"/>
        </a:p>
      </dgm:t>
    </dgm:pt>
    <dgm:pt modelId="{B4249E06-243C-4ABE-9CD1-346A413CB8C5}" type="sibTrans" cxnId="{9E3F932B-06F9-492A-822C-FCB93320B930}">
      <dgm:prSet/>
      <dgm:spPr/>
      <dgm:t>
        <a:bodyPr/>
        <a:lstStyle/>
        <a:p>
          <a:endParaRPr lang="en-US"/>
        </a:p>
      </dgm:t>
    </dgm:pt>
    <dgm:pt modelId="{1C114F1F-5AFB-4CDB-963F-60EDDBB918EE}" type="pres">
      <dgm:prSet presAssocID="{5B3768CD-CD96-46C3-858B-C39FF0114C44}" presName="root" presStyleCnt="0">
        <dgm:presLayoutVars>
          <dgm:dir/>
          <dgm:resizeHandles val="exact"/>
        </dgm:presLayoutVars>
      </dgm:prSet>
      <dgm:spPr/>
    </dgm:pt>
    <dgm:pt modelId="{17A2B5B5-06CC-4253-BF65-0F4B4B8DC86A}" type="pres">
      <dgm:prSet presAssocID="{A4FDD200-FDFC-4CD4-9404-132DB3B382B9}" presName="compNode" presStyleCnt="0"/>
      <dgm:spPr/>
    </dgm:pt>
    <dgm:pt modelId="{8F291A8B-ED00-4FD6-9A43-F73E993862FE}" type="pres">
      <dgm:prSet presAssocID="{A4FDD200-FDFC-4CD4-9404-132DB3B382B9}" presName="bgRect" presStyleLbl="bgShp" presStyleIdx="0" presStyleCnt="3"/>
      <dgm:spPr/>
    </dgm:pt>
    <dgm:pt modelId="{8A90FBF7-3A8B-4297-A70E-5534FDBD3DB9}" type="pres">
      <dgm:prSet presAssocID="{A4FDD200-FDFC-4CD4-9404-132DB3B382B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4B084228-1D82-45F7-82AD-BAE6BABB2501}" type="pres">
      <dgm:prSet presAssocID="{A4FDD200-FDFC-4CD4-9404-132DB3B382B9}" presName="spaceRect" presStyleCnt="0"/>
      <dgm:spPr/>
    </dgm:pt>
    <dgm:pt modelId="{F9B9EC4B-F1DC-48C3-85EE-2EC753D95854}" type="pres">
      <dgm:prSet presAssocID="{A4FDD200-FDFC-4CD4-9404-132DB3B382B9}" presName="parTx" presStyleLbl="revTx" presStyleIdx="0" presStyleCnt="3">
        <dgm:presLayoutVars>
          <dgm:chMax val="0"/>
          <dgm:chPref val="0"/>
        </dgm:presLayoutVars>
      </dgm:prSet>
      <dgm:spPr/>
    </dgm:pt>
    <dgm:pt modelId="{59AFC04F-9D4C-442E-BB20-7BC392580B58}" type="pres">
      <dgm:prSet presAssocID="{C5DE6F54-8D9C-48A8-96B8-E8B75FB31EC1}" presName="sibTrans" presStyleCnt="0"/>
      <dgm:spPr/>
    </dgm:pt>
    <dgm:pt modelId="{E9F5F6EA-F6C4-4635-B3F8-533FF89D195D}" type="pres">
      <dgm:prSet presAssocID="{9C4382E2-6CF2-4976-9486-CD66384B5063}" presName="compNode" presStyleCnt="0"/>
      <dgm:spPr/>
    </dgm:pt>
    <dgm:pt modelId="{31D3D399-AF31-496C-B04F-C84BE762BC50}" type="pres">
      <dgm:prSet presAssocID="{9C4382E2-6CF2-4976-9486-CD66384B5063}" presName="bgRect" presStyleLbl="bgShp" presStyleIdx="1" presStyleCnt="3"/>
      <dgm:spPr/>
    </dgm:pt>
    <dgm:pt modelId="{88F8FDA0-3CF4-47FF-A337-8D0189F70925}" type="pres">
      <dgm:prSet presAssocID="{9C4382E2-6CF2-4976-9486-CD66384B506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eiver"/>
        </a:ext>
      </dgm:extLst>
    </dgm:pt>
    <dgm:pt modelId="{7085CFE5-4AB3-4CDB-B2EF-935D8D9588A8}" type="pres">
      <dgm:prSet presAssocID="{9C4382E2-6CF2-4976-9486-CD66384B5063}" presName="spaceRect" presStyleCnt="0"/>
      <dgm:spPr/>
    </dgm:pt>
    <dgm:pt modelId="{0FC8F412-CD26-42B1-B034-D1BDEE0AF494}" type="pres">
      <dgm:prSet presAssocID="{9C4382E2-6CF2-4976-9486-CD66384B5063}" presName="parTx" presStyleLbl="revTx" presStyleIdx="1" presStyleCnt="3">
        <dgm:presLayoutVars>
          <dgm:chMax val="0"/>
          <dgm:chPref val="0"/>
        </dgm:presLayoutVars>
      </dgm:prSet>
      <dgm:spPr/>
    </dgm:pt>
    <dgm:pt modelId="{A66D9B72-1995-4E9B-A38D-3C3118DEF79E}" type="pres">
      <dgm:prSet presAssocID="{F4C096EF-BD2F-4AD5-A2C4-5FBDDC8DBCB8}" presName="sibTrans" presStyleCnt="0"/>
      <dgm:spPr/>
    </dgm:pt>
    <dgm:pt modelId="{2EFDC481-6F7C-45D1-B46B-BCED49C7C742}" type="pres">
      <dgm:prSet presAssocID="{A99C47B9-132C-4E74-ADDD-32000377C6F8}" presName="compNode" presStyleCnt="0"/>
      <dgm:spPr/>
    </dgm:pt>
    <dgm:pt modelId="{FDC3A18C-125E-4E87-A03E-A8C1907F2F88}" type="pres">
      <dgm:prSet presAssocID="{A99C47B9-132C-4E74-ADDD-32000377C6F8}" presName="bgRect" presStyleLbl="bgShp" presStyleIdx="2" presStyleCnt="3"/>
      <dgm:spPr/>
    </dgm:pt>
    <dgm:pt modelId="{B720AA96-A451-4ECC-ABC8-838A64619BFF}" type="pres">
      <dgm:prSet presAssocID="{A99C47B9-132C-4E74-ADDD-32000377C6F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B6973007-1C89-42E8-AAA7-4CA820905CFF}" type="pres">
      <dgm:prSet presAssocID="{A99C47B9-132C-4E74-ADDD-32000377C6F8}" presName="spaceRect" presStyleCnt="0"/>
      <dgm:spPr/>
    </dgm:pt>
    <dgm:pt modelId="{0B94298D-03CE-4D16-B73D-924916B16859}" type="pres">
      <dgm:prSet presAssocID="{A99C47B9-132C-4E74-ADDD-32000377C6F8}" presName="parTx" presStyleLbl="revTx" presStyleIdx="2" presStyleCnt="3">
        <dgm:presLayoutVars>
          <dgm:chMax val="0"/>
          <dgm:chPref val="0"/>
        </dgm:presLayoutVars>
      </dgm:prSet>
      <dgm:spPr/>
    </dgm:pt>
  </dgm:ptLst>
  <dgm:cxnLst>
    <dgm:cxn modelId="{07167221-E2F6-4B56-97C8-831BDA39E241}" type="presOf" srcId="{9C4382E2-6CF2-4976-9486-CD66384B5063}" destId="{0FC8F412-CD26-42B1-B034-D1BDEE0AF494}" srcOrd="0" destOrd="0" presId="urn:microsoft.com/office/officeart/2018/2/layout/IconVerticalSolidList"/>
    <dgm:cxn modelId="{9E3F932B-06F9-492A-822C-FCB93320B930}" srcId="{5B3768CD-CD96-46C3-858B-C39FF0114C44}" destId="{A99C47B9-132C-4E74-ADDD-32000377C6F8}" srcOrd="2" destOrd="0" parTransId="{94981587-42AF-4A62-857F-3601B3549E59}" sibTransId="{B4249E06-243C-4ABE-9CD1-346A413CB8C5}"/>
    <dgm:cxn modelId="{3DBCB237-4C29-4247-9C80-43D4D792A8A0}" type="presOf" srcId="{A4FDD200-FDFC-4CD4-9404-132DB3B382B9}" destId="{F9B9EC4B-F1DC-48C3-85EE-2EC753D95854}" srcOrd="0" destOrd="0" presId="urn:microsoft.com/office/officeart/2018/2/layout/IconVerticalSolidList"/>
    <dgm:cxn modelId="{1D0DA45B-1E15-4F22-9AB6-45219F50F3DE}" type="presOf" srcId="{5B3768CD-CD96-46C3-858B-C39FF0114C44}" destId="{1C114F1F-5AFB-4CDB-963F-60EDDBB918EE}" srcOrd="0" destOrd="0" presId="urn:microsoft.com/office/officeart/2018/2/layout/IconVerticalSolidList"/>
    <dgm:cxn modelId="{75419B50-C88B-44A0-B030-36B488C979E4}" srcId="{5B3768CD-CD96-46C3-858B-C39FF0114C44}" destId="{9C4382E2-6CF2-4976-9486-CD66384B5063}" srcOrd="1" destOrd="0" parTransId="{C290BF1F-1B5C-4C13-A9C8-99968C7CCFCC}" sibTransId="{F4C096EF-BD2F-4AD5-A2C4-5FBDDC8DBCB8}"/>
    <dgm:cxn modelId="{67F29EA7-7794-4593-89FD-58C9AA67C8B2}" srcId="{5B3768CD-CD96-46C3-858B-C39FF0114C44}" destId="{A4FDD200-FDFC-4CD4-9404-132DB3B382B9}" srcOrd="0" destOrd="0" parTransId="{299B5569-B925-4F16-B14B-A25552A8D0AF}" sibTransId="{C5DE6F54-8D9C-48A8-96B8-E8B75FB31EC1}"/>
    <dgm:cxn modelId="{402BB4B2-0499-48C7-815F-F10064FCA055}" type="presOf" srcId="{A99C47B9-132C-4E74-ADDD-32000377C6F8}" destId="{0B94298D-03CE-4D16-B73D-924916B16859}" srcOrd="0" destOrd="0" presId="urn:microsoft.com/office/officeart/2018/2/layout/IconVerticalSolidList"/>
    <dgm:cxn modelId="{317181E5-E78F-4BD1-989E-62186800F82D}" type="presParOf" srcId="{1C114F1F-5AFB-4CDB-963F-60EDDBB918EE}" destId="{17A2B5B5-06CC-4253-BF65-0F4B4B8DC86A}" srcOrd="0" destOrd="0" presId="urn:microsoft.com/office/officeart/2018/2/layout/IconVerticalSolidList"/>
    <dgm:cxn modelId="{E675E245-F330-4EC9-B7F5-021C181236A4}" type="presParOf" srcId="{17A2B5B5-06CC-4253-BF65-0F4B4B8DC86A}" destId="{8F291A8B-ED00-4FD6-9A43-F73E993862FE}" srcOrd="0" destOrd="0" presId="urn:microsoft.com/office/officeart/2018/2/layout/IconVerticalSolidList"/>
    <dgm:cxn modelId="{7D4398F1-B5CA-4151-9EC8-C8B461FE6DF7}" type="presParOf" srcId="{17A2B5B5-06CC-4253-BF65-0F4B4B8DC86A}" destId="{8A90FBF7-3A8B-4297-A70E-5534FDBD3DB9}" srcOrd="1" destOrd="0" presId="urn:microsoft.com/office/officeart/2018/2/layout/IconVerticalSolidList"/>
    <dgm:cxn modelId="{FD44DC74-0007-419B-A2FC-4A7EF5B744A7}" type="presParOf" srcId="{17A2B5B5-06CC-4253-BF65-0F4B4B8DC86A}" destId="{4B084228-1D82-45F7-82AD-BAE6BABB2501}" srcOrd="2" destOrd="0" presId="urn:microsoft.com/office/officeart/2018/2/layout/IconVerticalSolidList"/>
    <dgm:cxn modelId="{FDFA42A4-3462-40E3-BD77-244B5617762F}" type="presParOf" srcId="{17A2B5B5-06CC-4253-BF65-0F4B4B8DC86A}" destId="{F9B9EC4B-F1DC-48C3-85EE-2EC753D95854}" srcOrd="3" destOrd="0" presId="urn:microsoft.com/office/officeart/2018/2/layout/IconVerticalSolidList"/>
    <dgm:cxn modelId="{D955989B-CD06-46E1-8F05-C7435CCB590D}" type="presParOf" srcId="{1C114F1F-5AFB-4CDB-963F-60EDDBB918EE}" destId="{59AFC04F-9D4C-442E-BB20-7BC392580B58}" srcOrd="1" destOrd="0" presId="urn:microsoft.com/office/officeart/2018/2/layout/IconVerticalSolidList"/>
    <dgm:cxn modelId="{7BB3831B-BBA6-4246-83E8-2D8EEFEDDB23}" type="presParOf" srcId="{1C114F1F-5AFB-4CDB-963F-60EDDBB918EE}" destId="{E9F5F6EA-F6C4-4635-B3F8-533FF89D195D}" srcOrd="2" destOrd="0" presId="urn:microsoft.com/office/officeart/2018/2/layout/IconVerticalSolidList"/>
    <dgm:cxn modelId="{C2ED51F4-2EFC-4FE0-9CA8-54C51B547418}" type="presParOf" srcId="{E9F5F6EA-F6C4-4635-B3F8-533FF89D195D}" destId="{31D3D399-AF31-496C-B04F-C84BE762BC50}" srcOrd="0" destOrd="0" presId="urn:microsoft.com/office/officeart/2018/2/layout/IconVerticalSolidList"/>
    <dgm:cxn modelId="{7EE40C26-D64A-4A6A-A99C-B675738C2D69}" type="presParOf" srcId="{E9F5F6EA-F6C4-4635-B3F8-533FF89D195D}" destId="{88F8FDA0-3CF4-47FF-A337-8D0189F70925}" srcOrd="1" destOrd="0" presId="urn:microsoft.com/office/officeart/2018/2/layout/IconVerticalSolidList"/>
    <dgm:cxn modelId="{EF594AB4-2ED7-441B-9B8B-314B2E6D4AB7}" type="presParOf" srcId="{E9F5F6EA-F6C4-4635-B3F8-533FF89D195D}" destId="{7085CFE5-4AB3-4CDB-B2EF-935D8D9588A8}" srcOrd="2" destOrd="0" presId="urn:microsoft.com/office/officeart/2018/2/layout/IconVerticalSolidList"/>
    <dgm:cxn modelId="{42AB2CF8-F251-403B-AD24-ABA1BC1AF39A}" type="presParOf" srcId="{E9F5F6EA-F6C4-4635-B3F8-533FF89D195D}" destId="{0FC8F412-CD26-42B1-B034-D1BDEE0AF494}" srcOrd="3" destOrd="0" presId="urn:microsoft.com/office/officeart/2018/2/layout/IconVerticalSolidList"/>
    <dgm:cxn modelId="{2C06F687-F3F8-425F-A1D9-5DF9F708C302}" type="presParOf" srcId="{1C114F1F-5AFB-4CDB-963F-60EDDBB918EE}" destId="{A66D9B72-1995-4E9B-A38D-3C3118DEF79E}" srcOrd="3" destOrd="0" presId="urn:microsoft.com/office/officeart/2018/2/layout/IconVerticalSolidList"/>
    <dgm:cxn modelId="{2A7586FA-87ED-4C39-BF8D-B15F747283C1}" type="presParOf" srcId="{1C114F1F-5AFB-4CDB-963F-60EDDBB918EE}" destId="{2EFDC481-6F7C-45D1-B46B-BCED49C7C742}" srcOrd="4" destOrd="0" presId="urn:microsoft.com/office/officeart/2018/2/layout/IconVerticalSolidList"/>
    <dgm:cxn modelId="{30FDC532-8560-44D9-A25A-AE499B43AECF}" type="presParOf" srcId="{2EFDC481-6F7C-45D1-B46B-BCED49C7C742}" destId="{FDC3A18C-125E-4E87-A03E-A8C1907F2F88}" srcOrd="0" destOrd="0" presId="urn:microsoft.com/office/officeart/2018/2/layout/IconVerticalSolidList"/>
    <dgm:cxn modelId="{8DA063DA-975F-45E6-B064-B563B89F1821}" type="presParOf" srcId="{2EFDC481-6F7C-45D1-B46B-BCED49C7C742}" destId="{B720AA96-A451-4ECC-ABC8-838A64619BFF}" srcOrd="1" destOrd="0" presId="urn:microsoft.com/office/officeart/2018/2/layout/IconVerticalSolidList"/>
    <dgm:cxn modelId="{E5F59D32-516E-4C56-8551-4405FE351D31}" type="presParOf" srcId="{2EFDC481-6F7C-45D1-B46B-BCED49C7C742}" destId="{B6973007-1C89-42E8-AAA7-4CA820905CFF}" srcOrd="2" destOrd="0" presId="urn:microsoft.com/office/officeart/2018/2/layout/IconVerticalSolidList"/>
    <dgm:cxn modelId="{69A756D6-C0F4-4A87-AFE9-AD821428528A}" type="presParOf" srcId="{2EFDC481-6F7C-45D1-B46B-BCED49C7C742}" destId="{0B94298D-03CE-4D16-B73D-924916B168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EC7411-9243-4181-83CB-CC8CDBD7D941}" type="doc">
      <dgm:prSet loTypeId="urn:microsoft.com/office/officeart/2005/8/layout/vProcess5" loCatId="process" qsTypeId="urn:microsoft.com/office/officeart/2005/8/quickstyle/simple2" qsCatId="simple" csTypeId="urn:microsoft.com/office/officeart/2005/8/colors/colorful5" csCatId="colorful" phldr="1"/>
      <dgm:spPr/>
      <dgm:t>
        <a:bodyPr/>
        <a:lstStyle/>
        <a:p>
          <a:endParaRPr lang="en-US"/>
        </a:p>
      </dgm:t>
    </dgm:pt>
    <dgm:pt modelId="{33F4AD9E-2328-4169-A575-DFF37A049079}">
      <dgm:prSet/>
      <dgm:spPr/>
      <dgm:t>
        <a:bodyPr/>
        <a:lstStyle/>
        <a:p>
          <a:pPr rtl="0"/>
          <a:r>
            <a:rPr lang="en-GB"/>
            <a:t>All students buy into the school laptop scheme</a:t>
          </a:r>
          <a:r>
            <a:rPr lang="en-GB">
              <a:latin typeface="Calibri Light" panose="020F0302020204030204"/>
            </a:rPr>
            <a:t> </a:t>
          </a:r>
          <a:endParaRPr lang="en-US"/>
        </a:p>
      </dgm:t>
    </dgm:pt>
    <dgm:pt modelId="{2E3697CB-338B-4D90-8D85-5895AABD5428}" type="parTrans" cxnId="{3938E0A5-7444-4729-A527-F843640F0DDB}">
      <dgm:prSet/>
      <dgm:spPr/>
      <dgm:t>
        <a:bodyPr/>
        <a:lstStyle/>
        <a:p>
          <a:endParaRPr lang="en-US"/>
        </a:p>
      </dgm:t>
    </dgm:pt>
    <dgm:pt modelId="{F9669ABD-C045-4C8A-B929-7D4D68412F1F}" type="sibTrans" cxnId="{3938E0A5-7444-4729-A527-F843640F0DDB}">
      <dgm:prSet/>
      <dgm:spPr/>
      <dgm:t>
        <a:bodyPr/>
        <a:lstStyle/>
        <a:p>
          <a:endParaRPr lang="en-US"/>
        </a:p>
      </dgm:t>
    </dgm:pt>
    <dgm:pt modelId="{6C5BCFF5-5804-4B34-83B4-5636C33FD1A1}">
      <dgm:prSet/>
      <dgm:spPr/>
      <dgm:t>
        <a:bodyPr/>
        <a:lstStyle/>
        <a:p>
          <a:r>
            <a:rPr lang="en-GB"/>
            <a:t>£17 per month for 3 years</a:t>
          </a:r>
          <a:endParaRPr lang="en-US"/>
        </a:p>
      </dgm:t>
    </dgm:pt>
    <dgm:pt modelId="{482D8A52-38B9-4476-B725-614B4D498ED1}" type="parTrans" cxnId="{9807064B-A07B-44D1-8752-84F6C2FA1F74}">
      <dgm:prSet/>
      <dgm:spPr/>
      <dgm:t>
        <a:bodyPr/>
        <a:lstStyle/>
        <a:p>
          <a:endParaRPr lang="en-US"/>
        </a:p>
      </dgm:t>
    </dgm:pt>
    <dgm:pt modelId="{AB3BED89-91F6-4976-8A70-99F6783B8BA2}" type="sibTrans" cxnId="{9807064B-A07B-44D1-8752-84F6C2FA1F74}">
      <dgm:prSet/>
      <dgm:spPr/>
      <dgm:t>
        <a:bodyPr/>
        <a:lstStyle/>
        <a:p>
          <a:endParaRPr lang="en-US"/>
        </a:p>
      </dgm:t>
    </dgm:pt>
    <dgm:pt modelId="{ED6308D7-75AE-416C-B16E-0DBC6F1636B3}">
      <dgm:prSet/>
      <dgm:spPr/>
      <dgm:t>
        <a:bodyPr/>
        <a:lstStyle/>
        <a:p>
          <a:pPr rtl="0"/>
          <a:r>
            <a:rPr lang="en-GB"/>
            <a:t>Parent pay details</a:t>
          </a:r>
          <a:r>
            <a:rPr lang="en-GB">
              <a:latin typeface="Calibri Light" panose="020F0302020204030204"/>
            </a:rPr>
            <a:t> and laptop scheme </a:t>
          </a:r>
          <a:r>
            <a:rPr lang="en-GB"/>
            <a:t>will be emailed </a:t>
          </a:r>
          <a:r>
            <a:rPr lang="en-GB">
              <a:latin typeface="Calibri Light" panose="020F0302020204030204"/>
            </a:rPr>
            <a:t>by the ICT as a follow</a:t>
          </a:r>
          <a:r>
            <a:rPr lang="en-GB"/>
            <a:t> </a:t>
          </a:r>
          <a:r>
            <a:rPr lang="en-GB">
              <a:latin typeface="Calibri Light" panose="020F0302020204030204"/>
            </a:rPr>
            <a:t>up to tonight's meeting</a:t>
          </a:r>
          <a:r>
            <a:rPr lang="en-GB"/>
            <a:t>. </a:t>
          </a:r>
          <a:endParaRPr lang="en-US"/>
        </a:p>
      </dgm:t>
    </dgm:pt>
    <dgm:pt modelId="{12279BDB-3DDC-4B77-A443-3DDAF645F911}" type="parTrans" cxnId="{8B3FF080-F2F2-4D5D-A3DA-093295ABC07C}">
      <dgm:prSet/>
      <dgm:spPr/>
      <dgm:t>
        <a:bodyPr/>
        <a:lstStyle/>
        <a:p>
          <a:endParaRPr lang="en-US"/>
        </a:p>
      </dgm:t>
    </dgm:pt>
    <dgm:pt modelId="{87634D1C-0D99-4A0C-8023-87B267BC38EF}" type="sibTrans" cxnId="{8B3FF080-F2F2-4D5D-A3DA-093295ABC07C}">
      <dgm:prSet/>
      <dgm:spPr/>
      <dgm:t>
        <a:bodyPr/>
        <a:lstStyle/>
        <a:p>
          <a:endParaRPr lang="en-US"/>
        </a:p>
      </dgm:t>
    </dgm:pt>
    <dgm:pt modelId="{C33099CD-D868-421E-AE42-1BEA973F956F}">
      <dgm:prSet/>
      <dgm:spPr/>
      <dgm:t>
        <a:bodyPr/>
        <a:lstStyle/>
        <a:p>
          <a:pPr rtl="0"/>
          <a:r>
            <a:rPr lang="en-GB"/>
            <a:t>Proposed meeting for Parents and</a:t>
          </a:r>
          <a:r>
            <a:rPr lang="en-GB">
              <a:latin typeface="Calibri Light" panose="020F0302020204030204"/>
            </a:rPr>
            <a:t> Carers 12th</a:t>
          </a:r>
          <a:r>
            <a:rPr lang="en-GB" baseline="0">
              <a:highlight>
                <a:srgbClr val="FF0000"/>
              </a:highlight>
              <a:latin typeface="Calibri Light" panose="020F0302020204030204"/>
            </a:rPr>
            <a:t> </a:t>
          </a:r>
          <a:r>
            <a:rPr lang="en-GB">
              <a:highlight>
                <a:srgbClr val="FF0000"/>
              </a:highlight>
            </a:rPr>
            <a:t>September </a:t>
          </a:r>
          <a:r>
            <a:rPr lang="en-GB"/>
            <a:t>to demonstrate Firefly access and use to parents. </a:t>
          </a:r>
          <a:endParaRPr lang="en-US"/>
        </a:p>
      </dgm:t>
    </dgm:pt>
    <dgm:pt modelId="{7DB90F06-61F6-4C7E-AB64-F102F395360D}" type="parTrans" cxnId="{5B96BB1A-18C7-4766-B332-5AF3723DE073}">
      <dgm:prSet/>
      <dgm:spPr/>
      <dgm:t>
        <a:bodyPr/>
        <a:lstStyle/>
        <a:p>
          <a:endParaRPr lang="en-US"/>
        </a:p>
      </dgm:t>
    </dgm:pt>
    <dgm:pt modelId="{C4186A33-C3F2-4F1C-9899-C6BE57ABABB0}" type="sibTrans" cxnId="{5B96BB1A-18C7-4766-B332-5AF3723DE073}">
      <dgm:prSet/>
      <dgm:spPr/>
      <dgm:t>
        <a:bodyPr/>
        <a:lstStyle/>
        <a:p>
          <a:endParaRPr lang="en-US"/>
        </a:p>
      </dgm:t>
    </dgm:pt>
    <dgm:pt modelId="{200FF039-3402-4404-BB3C-B0102384DF76}">
      <dgm:prSet custT="1"/>
      <dgm:spPr/>
      <dgm:t>
        <a:bodyPr/>
        <a:lstStyle/>
        <a:p>
          <a:r>
            <a:rPr lang="en-GB" sz="2000"/>
            <a:t>Any further questions regarding the laptop scheme: </a:t>
          </a:r>
          <a:r>
            <a:rPr lang="en-GB" sz="2800" b="1"/>
            <a:t>lofthouser</a:t>
          </a:r>
          <a:r>
            <a:rPr lang="en-GB" sz="2800" b="1">
              <a:hlinkClick xmlns:r="http://schemas.openxmlformats.org/officeDocument/2006/relationships" r:id="rId1">
                <a:extLst>
                  <a:ext uri="{A12FA001-AC4F-418D-AE19-62706E023703}">
                    <ahyp:hlinkClr xmlns:ahyp="http://schemas.microsoft.com/office/drawing/2018/hyperlinkcolor" val="tx"/>
                  </a:ext>
                </a:extLst>
              </a:hlinkClick>
            </a:rPr>
            <a:t>@sghs.org.uk</a:t>
          </a:r>
          <a:endParaRPr lang="en-US" sz="2000" b="1"/>
        </a:p>
      </dgm:t>
    </dgm:pt>
    <dgm:pt modelId="{7887911D-EC1D-4889-BBE1-03FCB5BD9175}" type="parTrans" cxnId="{65714CBA-4165-4073-A2F9-BB18685EF369}">
      <dgm:prSet/>
      <dgm:spPr/>
      <dgm:t>
        <a:bodyPr/>
        <a:lstStyle/>
        <a:p>
          <a:endParaRPr lang="en-US"/>
        </a:p>
      </dgm:t>
    </dgm:pt>
    <dgm:pt modelId="{18E17C70-2929-41F0-A9F0-CFFECD03DE76}" type="sibTrans" cxnId="{65714CBA-4165-4073-A2F9-BB18685EF369}">
      <dgm:prSet/>
      <dgm:spPr/>
      <dgm:t>
        <a:bodyPr/>
        <a:lstStyle/>
        <a:p>
          <a:endParaRPr lang="en-US"/>
        </a:p>
      </dgm:t>
    </dgm:pt>
    <dgm:pt modelId="{0C051BC0-E45A-4079-A581-A84AA517E044}" type="pres">
      <dgm:prSet presAssocID="{89EC7411-9243-4181-83CB-CC8CDBD7D941}" presName="outerComposite" presStyleCnt="0">
        <dgm:presLayoutVars>
          <dgm:chMax val="5"/>
          <dgm:dir/>
          <dgm:resizeHandles val="exact"/>
        </dgm:presLayoutVars>
      </dgm:prSet>
      <dgm:spPr/>
    </dgm:pt>
    <dgm:pt modelId="{F7962F6B-AD7F-40F5-997E-F0CCEAC9DA04}" type="pres">
      <dgm:prSet presAssocID="{89EC7411-9243-4181-83CB-CC8CDBD7D941}" presName="dummyMaxCanvas" presStyleCnt="0">
        <dgm:presLayoutVars/>
      </dgm:prSet>
      <dgm:spPr/>
    </dgm:pt>
    <dgm:pt modelId="{52EE3A1D-7C32-4B60-B3E7-5C14776D403E}" type="pres">
      <dgm:prSet presAssocID="{89EC7411-9243-4181-83CB-CC8CDBD7D941}" presName="FiveNodes_1" presStyleLbl="node1" presStyleIdx="0" presStyleCnt="5">
        <dgm:presLayoutVars>
          <dgm:bulletEnabled val="1"/>
        </dgm:presLayoutVars>
      </dgm:prSet>
      <dgm:spPr/>
    </dgm:pt>
    <dgm:pt modelId="{3A5B016F-7B2C-4D21-A5FA-EDF3FC2279EA}" type="pres">
      <dgm:prSet presAssocID="{89EC7411-9243-4181-83CB-CC8CDBD7D941}" presName="FiveNodes_2" presStyleLbl="node1" presStyleIdx="1" presStyleCnt="5">
        <dgm:presLayoutVars>
          <dgm:bulletEnabled val="1"/>
        </dgm:presLayoutVars>
      </dgm:prSet>
      <dgm:spPr/>
    </dgm:pt>
    <dgm:pt modelId="{420BEB54-9BC0-43C6-AFD7-50C05405D0FF}" type="pres">
      <dgm:prSet presAssocID="{89EC7411-9243-4181-83CB-CC8CDBD7D941}" presName="FiveNodes_3" presStyleLbl="node1" presStyleIdx="2" presStyleCnt="5">
        <dgm:presLayoutVars>
          <dgm:bulletEnabled val="1"/>
        </dgm:presLayoutVars>
      </dgm:prSet>
      <dgm:spPr/>
    </dgm:pt>
    <dgm:pt modelId="{40C10F69-68D6-4342-B8FF-C4662EF4B534}" type="pres">
      <dgm:prSet presAssocID="{89EC7411-9243-4181-83CB-CC8CDBD7D941}" presName="FiveNodes_4" presStyleLbl="node1" presStyleIdx="3" presStyleCnt="5">
        <dgm:presLayoutVars>
          <dgm:bulletEnabled val="1"/>
        </dgm:presLayoutVars>
      </dgm:prSet>
      <dgm:spPr/>
    </dgm:pt>
    <dgm:pt modelId="{054E1989-C6F6-4A1B-AA9E-BF469E722F26}" type="pres">
      <dgm:prSet presAssocID="{89EC7411-9243-4181-83CB-CC8CDBD7D941}" presName="FiveNodes_5" presStyleLbl="node1" presStyleIdx="4" presStyleCnt="5">
        <dgm:presLayoutVars>
          <dgm:bulletEnabled val="1"/>
        </dgm:presLayoutVars>
      </dgm:prSet>
      <dgm:spPr/>
    </dgm:pt>
    <dgm:pt modelId="{3591E930-02E0-4A5B-B0F8-7C8AC81E6F10}" type="pres">
      <dgm:prSet presAssocID="{89EC7411-9243-4181-83CB-CC8CDBD7D941}" presName="FiveConn_1-2" presStyleLbl="fgAccFollowNode1" presStyleIdx="0" presStyleCnt="4">
        <dgm:presLayoutVars>
          <dgm:bulletEnabled val="1"/>
        </dgm:presLayoutVars>
      </dgm:prSet>
      <dgm:spPr/>
    </dgm:pt>
    <dgm:pt modelId="{0F974479-8F93-49AE-A963-13AF32F196A6}" type="pres">
      <dgm:prSet presAssocID="{89EC7411-9243-4181-83CB-CC8CDBD7D941}" presName="FiveConn_2-3" presStyleLbl="fgAccFollowNode1" presStyleIdx="1" presStyleCnt="4">
        <dgm:presLayoutVars>
          <dgm:bulletEnabled val="1"/>
        </dgm:presLayoutVars>
      </dgm:prSet>
      <dgm:spPr/>
    </dgm:pt>
    <dgm:pt modelId="{7A6C71E7-C608-4EEE-B85E-E2E59975BBE2}" type="pres">
      <dgm:prSet presAssocID="{89EC7411-9243-4181-83CB-CC8CDBD7D941}" presName="FiveConn_3-4" presStyleLbl="fgAccFollowNode1" presStyleIdx="2" presStyleCnt="4">
        <dgm:presLayoutVars>
          <dgm:bulletEnabled val="1"/>
        </dgm:presLayoutVars>
      </dgm:prSet>
      <dgm:spPr/>
    </dgm:pt>
    <dgm:pt modelId="{85666DC8-6EC8-409B-BB15-522C128D7A77}" type="pres">
      <dgm:prSet presAssocID="{89EC7411-9243-4181-83CB-CC8CDBD7D941}" presName="FiveConn_4-5" presStyleLbl="fgAccFollowNode1" presStyleIdx="3" presStyleCnt="4">
        <dgm:presLayoutVars>
          <dgm:bulletEnabled val="1"/>
        </dgm:presLayoutVars>
      </dgm:prSet>
      <dgm:spPr/>
    </dgm:pt>
    <dgm:pt modelId="{69C04BFC-D9FA-4F5E-841A-3AEBC4F0B257}" type="pres">
      <dgm:prSet presAssocID="{89EC7411-9243-4181-83CB-CC8CDBD7D941}" presName="FiveNodes_1_text" presStyleLbl="node1" presStyleIdx="4" presStyleCnt="5">
        <dgm:presLayoutVars>
          <dgm:bulletEnabled val="1"/>
        </dgm:presLayoutVars>
      </dgm:prSet>
      <dgm:spPr/>
    </dgm:pt>
    <dgm:pt modelId="{D9762B0C-FB60-42FF-8EBB-8E809C4678A7}" type="pres">
      <dgm:prSet presAssocID="{89EC7411-9243-4181-83CB-CC8CDBD7D941}" presName="FiveNodes_2_text" presStyleLbl="node1" presStyleIdx="4" presStyleCnt="5">
        <dgm:presLayoutVars>
          <dgm:bulletEnabled val="1"/>
        </dgm:presLayoutVars>
      </dgm:prSet>
      <dgm:spPr/>
    </dgm:pt>
    <dgm:pt modelId="{AD781D6F-F3CC-49DA-8034-1C790EF85FAC}" type="pres">
      <dgm:prSet presAssocID="{89EC7411-9243-4181-83CB-CC8CDBD7D941}" presName="FiveNodes_3_text" presStyleLbl="node1" presStyleIdx="4" presStyleCnt="5">
        <dgm:presLayoutVars>
          <dgm:bulletEnabled val="1"/>
        </dgm:presLayoutVars>
      </dgm:prSet>
      <dgm:spPr/>
    </dgm:pt>
    <dgm:pt modelId="{9B551851-AECF-4582-999E-1372BC518974}" type="pres">
      <dgm:prSet presAssocID="{89EC7411-9243-4181-83CB-CC8CDBD7D941}" presName="FiveNodes_4_text" presStyleLbl="node1" presStyleIdx="4" presStyleCnt="5">
        <dgm:presLayoutVars>
          <dgm:bulletEnabled val="1"/>
        </dgm:presLayoutVars>
      </dgm:prSet>
      <dgm:spPr/>
    </dgm:pt>
    <dgm:pt modelId="{F735E2C8-4C55-4F5E-B1C5-83EA6A654B17}" type="pres">
      <dgm:prSet presAssocID="{89EC7411-9243-4181-83CB-CC8CDBD7D941}" presName="FiveNodes_5_text" presStyleLbl="node1" presStyleIdx="4" presStyleCnt="5">
        <dgm:presLayoutVars>
          <dgm:bulletEnabled val="1"/>
        </dgm:presLayoutVars>
      </dgm:prSet>
      <dgm:spPr/>
    </dgm:pt>
  </dgm:ptLst>
  <dgm:cxnLst>
    <dgm:cxn modelId="{8C5E3210-B32A-448F-8A70-DEB6B9298027}" type="presOf" srcId="{C33099CD-D868-421E-AE42-1BEA973F956F}" destId="{40C10F69-68D6-4342-B8FF-C4662EF4B534}" srcOrd="0" destOrd="0" presId="urn:microsoft.com/office/officeart/2005/8/layout/vProcess5"/>
    <dgm:cxn modelId="{7B23E313-377D-48D4-BEBB-2851B1639A24}" type="presOf" srcId="{AB3BED89-91F6-4976-8A70-99F6783B8BA2}" destId="{0F974479-8F93-49AE-A963-13AF32F196A6}" srcOrd="0" destOrd="0" presId="urn:microsoft.com/office/officeart/2005/8/layout/vProcess5"/>
    <dgm:cxn modelId="{5B96BB1A-18C7-4766-B332-5AF3723DE073}" srcId="{89EC7411-9243-4181-83CB-CC8CDBD7D941}" destId="{C33099CD-D868-421E-AE42-1BEA973F956F}" srcOrd="3" destOrd="0" parTransId="{7DB90F06-61F6-4C7E-AB64-F102F395360D}" sibTransId="{C4186A33-C3F2-4F1C-9899-C6BE57ABABB0}"/>
    <dgm:cxn modelId="{1D49341D-1775-4E0D-8EC3-E35F8B0BB544}" type="presOf" srcId="{33F4AD9E-2328-4169-A575-DFF37A049079}" destId="{69C04BFC-D9FA-4F5E-841A-3AEBC4F0B257}" srcOrd="1" destOrd="0" presId="urn:microsoft.com/office/officeart/2005/8/layout/vProcess5"/>
    <dgm:cxn modelId="{0EDA935B-8E04-45BF-A159-D3E98AF879C6}" type="presOf" srcId="{F9669ABD-C045-4C8A-B929-7D4D68412F1F}" destId="{3591E930-02E0-4A5B-B0F8-7C8AC81E6F10}" srcOrd="0" destOrd="0" presId="urn:microsoft.com/office/officeart/2005/8/layout/vProcess5"/>
    <dgm:cxn modelId="{5DA21C48-E6CE-455F-AAD1-4081AA98C7CB}" type="presOf" srcId="{6C5BCFF5-5804-4B34-83B4-5636C33FD1A1}" destId="{D9762B0C-FB60-42FF-8EBB-8E809C4678A7}" srcOrd="1" destOrd="0" presId="urn:microsoft.com/office/officeart/2005/8/layout/vProcess5"/>
    <dgm:cxn modelId="{88E28649-1F75-48BB-958E-F8D5694E3DF0}" type="presOf" srcId="{89EC7411-9243-4181-83CB-CC8CDBD7D941}" destId="{0C051BC0-E45A-4079-A581-A84AA517E044}" srcOrd="0" destOrd="0" presId="urn:microsoft.com/office/officeart/2005/8/layout/vProcess5"/>
    <dgm:cxn modelId="{9807064B-A07B-44D1-8752-84F6C2FA1F74}" srcId="{89EC7411-9243-4181-83CB-CC8CDBD7D941}" destId="{6C5BCFF5-5804-4B34-83B4-5636C33FD1A1}" srcOrd="1" destOrd="0" parTransId="{482D8A52-38B9-4476-B725-614B4D498ED1}" sibTransId="{AB3BED89-91F6-4976-8A70-99F6783B8BA2}"/>
    <dgm:cxn modelId="{5192AE4C-7D98-4ADA-AE7D-133A9D649EB8}" type="presOf" srcId="{200FF039-3402-4404-BB3C-B0102384DF76}" destId="{F735E2C8-4C55-4F5E-B1C5-83EA6A654B17}" srcOrd="1" destOrd="0" presId="urn:microsoft.com/office/officeart/2005/8/layout/vProcess5"/>
    <dgm:cxn modelId="{46E39657-EA2D-4D4E-BDD9-3F360DC4C828}" type="presOf" srcId="{6C5BCFF5-5804-4B34-83B4-5636C33FD1A1}" destId="{3A5B016F-7B2C-4D21-A5FA-EDF3FC2279EA}" srcOrd="0" destOrd="0" presId="urn:microsoft.com/office/officeart/2005/8/layout/vProcess5"/>
    <dgm:cxn modelId="{BCC3227A-50E6-46AC-BE4D-28594E481388}" type="presOf" srcId="{87634D1C-0D99-4A0C-8023-87B267BC38EF}" destId="{7A6C71E7-C608-4EEE-B85E-E2E59975BBE2}" srcOrd="0" destOrd="0" presId="urn:microsoft.com/office/officeart/2005/8/layout/vProcess5"/>
    <dgm:cxn modelId="{CA68287C-8878-40C4-8B05-2D766850358B}" type="presOf" srcId="{ED6308D7-75AE-416C-B16E-0DBC6F1636B3}" destId="{420BEB54-9BC0-43C6-AFD7-50C05405D0FF}" srcOrd="0" destOrd="0" presId="urn:microsoft.com/office/officeart/2005/8/layout/vProcess5"/>
    <dgm:cxn modelId="{8B3FF080-F2F2-4D5D-A3DA-093295ABC07C}" srcId="{89EC7411-9243-4181-83CB-CC8CDBD7D941}" destId="{ED6308D7-75AE-416C-B16E-0DBC6F1636B3}" srcOrd="2" destOrd="0" parTransId="{12279BDB-3DDC-4B77-A443-3DDAF645F911}" sibTransId="{87634D1C-0D99-4A0C-8023-87B267BC38EF}"/>
    <dgm:cxn modelId="{0C2D7491-8D48-423D-A0F6-EC3FAF42405E}" type="presOf" srcId="{ED6308D7-75AE-416C-B16E-0DBC6F1636B3}" destId="{AD781D6F-F3CC-49DA-8034-1C790EF85FAC}" srcOrd="1" destOrd="0" presId="urn:microsoft.com/office/officeart/2005/8/layout/vProcess5"/>
    <dgm:cxn modelId="{3938E0A5-7444-4729-A527-F843640F0DDB}" srcId="{89EC7411-9243-4181-83CB-CC8CDBD7D941}" destId="{33F4AD9E-2328-4169-A575-DFF37A049079}" srcOrd="0" destOrd="0" parTransId="{2E3697CB-338B-4D90-8D85-5895AABD5428}" sibTransId="{F9669ABD-C045-4C8A-B929-7D4D68412F1F}"/>
    <dgm:cxn modelId="{65714CBA-4165-4073-A2F9-BB18685EF369}" srcId="{89EC7411-9243-4181-83CB-CC8CDBD7D941}" destId="{200FF039-3402-4404-BB3C-B0102384DF76}" srcOrd="4" destOrd="0" parTransId="{7887911D-EC1D-4889-BBE1-03FCB5BD9175}" sibTransId="{18E17C70-2929-41F0-A9F0-CFFECD03DE76}"/>
    <dgm:cxn modelId="{56CF13C9-6983-4FC9-AA42-2C7E5C20D6C0}" type="presOf" srcId="{33F4AD9E-2328-4169-A575-DFF37A049079}" destId="{52EE3A1D-7C32-4B60-B3E7-5C14776D403E}" srcOrd="0" destOrd="0" presId="urn:microsoft.com/office/officeart/2005/8/layout/vProcess5"/>
    <dgm:cxn modelId="{5810AEDB-4BC1-40E6-A3E0-201BAAF451D6}" type="presOf" srcId="{C4186A33-C3F2-4F1C-9899-C6BE57ABABB0}" destId="{85666DC8-6EC8-409B-BB15-522C128D7A77}" srcOrd="0" destOrd="0" presId="urn:microsoft.com/office/officeart/2005/8/layout/vProcess5"/>
    <dgm:cxn modelId="{5E60D4DF-0EFA-464F-9D25-E95CA66182AF}" type="presOf" srcId="{C33099CD-D868-421E-AE42-1BEA973F956F}" destId="{9B551851-AECF-4582-999E-1372BC518974}" srcOrd="1" destOrd="0" presId="urn:microsoft.com/office/officeart/2005/8/layout/vProcess5"/>
    <dgm:cxn modelId="{793A88F4-79BC-4EDF-ABD2-D0072A39236B}" type="presOf" srcId="{200FF039-3402-4404-BB3C-B0102384DF76}" destId="{054E1989-C6F6-4A1B-AA9E-BF469E722F26}" srcOrd="0" destOrd="0" presId="urn:microsoft.com/office/officeart/2005/8/layout/vProcess5"/>
    <dgm:cxn modelId="{EED77A6A-BBB5-42DD-954B-63CD015EACE1}" type="presParOf" srcId="{0C051BC0-E45A-4079-A581-A84AA517E044}" destId="{F7962F6B-AD7F-40F5-997E-F0CCEAC9DA04}" srcOrd="0" destOrd="0" presId="urn:microsoft.com/office/officeart/2005/8/layout/vProcess5"/>
    <dgm:cxn modelId="{F72E1433-1662-4669-B773-6399D6A862FC}" type="presParOf" srcId="{0C051BC0-E45A-4079-A581-A84AA517E044}" destId="{52EE3A1D-7C32-4B60-B3E7-5C14776D403E}" srcOrd="1" destOrd="0" presId="urn:microsoft.com/office/officeart/2005/8/layout/vProcess5"/>
    <dgm:cxn modelId="{65DDB2B9-2685-47EF-8B08-21B3E2660364}" type="presParOf" srcId="{0C051BC0-E45A-4079-A581-A84AA517E044}" destId="{3A5B016F-7B2C-4D21-A5FA-EDF3FC2279EA}" srcOrd="2" destOrd="0" presId="urn:microsoft.com/office/officeart/2005/8/layout/vProcess5"/>
    <dgm:cxn modelId="{0AE823F9-9289-4859-A2B8-1FE56489EE15}" type="presParOf" srcId="{0C051BC0-E45A-4079-A581-A84AA517E044}" destId="{420BEB54-9BC0-43C6-AFD7-50C05405D0FF}" srcOrd="3" destOrd="0" presId="urn:microsoft.com/office/officeart/2005/8/layout/vProcess5"/>
    <dgm:cxn modelId="{256AB237-EABE-491A-8DE0-7B9A46EA6208}" type="presParOf" srcId="{0C051BC0-E45A-4079-A581-A84AA517E044}" destId="{40C10F69-68D6-4342-B8FF-C4662EF4B534}" srcOrd="4" destOrd="0" presId="urn:microsoft.com/office/officeart/2005/8/layout/vProcess5"/>
    <dgm:cxn modelId="{AA8C6730-712A-42D1-8CEE-34E8E0B80C57}" type="presParOf" srcId="{0C051BC0-E45A-4079-A581-A84AA517E044}" destId="{054E1989-C6F6-4A1B-AA9E-BF469E722F26}" srcOrd="5" destOrd="0" presId="urn:microsoft.com/office/officeart/2005/8/layout/vProcess5"/>
    <dgm:cxn modelId="{F8F73957-2545-4650-AB94-8E6FBD371F98}" type="presParOf" srcId="{0C051BC0-E45A-4079-A581-A84AA517E044}" destId="{3591E930-02E0-4A5B-B0F8-7C8AC81E6F10}" srcOrd="6" destOrd="0" presId="urn:microsoft.com/office/officeart/2005/8/layout/vProcess5"/>
    <dgm:cxn modelId="{E3DEB270-55DF-4C30-80D5-9194A9FCEAD1}" type="presParOf" srcId="{0C051BC0-E45A-4079-A581-A84AA517E044}" destId="{0F974479-8F93-49AE-A963-13AF32F196A6}" srcOrd="7" destOrd="0" presId="urn:microsoft.com/office/officeart/2005/8/layout/vProcess5"/>
    <dgm:cxn modelId="{49775472-616B-40A1-B5A4-B0F354A5EFFE}" type="presParOf" srcId="{0C051BC0-E45A-4079-A581-A84AA517E044}" destId="{7A6C71E7-C608-4EEE-B85E-E2E59975BBE2}" srcOrd="8" destOrd="0" presId="urn:microsoft.com/office/officeart/2005/8/layout/vProcess5"/>
    <dgm:cxn modelId="{E20CF936-6823-4193-9B41-6D238D525230}" type="presParOf" srcId="{0C051BC0-E45A-4079-A581-A84AA517E044}" destId="{85666DC8-6EC8-409B-BB15-522C128D7A77}" srcOrd="9" destOrd="0" presId="urn:microsoft.com/office/officeart/2005/8/layout/vProcess5"/>
    <dgm:cxn modelId="{C6B3CB05-ACB2-4095-93B4-A6C7E5670904}" type="presParOf" srcId="{0C051BC0-E45A-4079-A581-A84AA517E044}" destId="{69C04BFC-D9FA-4F5E-841A-3AEBC4F0B257}" srcOrd="10" destOrd="0" presId="urn:microsoft.com/office/officeart/2005/8/layout/vProcess5"/>
    <dgm:cxn modelId="{D153674B-7FE4-4545-A945-3192F60BA841}" type="presParOf" srcId="{0C051BC0-E45A-4079-A581-A84AA517E044}" destId="{D9762B0C-FB60-42FF-8EBB-8E809C4678A7}" srcOrd="11" destOrd="0" presId="urn:microsoft.com/office/officeart/2005/8/layout/vProcess5"/>
    <dgm:cxn modelId="{78570CF8-67D6-4250-B2FB-BAB7FDE10652}" type="presParOf" srcId="{0C051BC0-E45A-4079-A581-A84AA517E044}" destId="{AD781D6F-F3CC-49DA-8034-1C790EF85FAC}" srcOrd="12" destOrd="0" presId="urn:microsoft.com/office/officeart/2005/8/layout/vProcess5"/>
    <dgm:cxn modelId="{09C3D3D3-BC85-4B07-82F3-83A685FFB154}" type="presParOf" srcId="{0C051BC0-E45A-4079-A581-A84AA517E044}" destId="{9B551851-AECF-4582-999E-1372BC518974}" srcOrd="13" destOrd="0" presId="urn:microsoft.com/office/officeart/2005/8/layout/vProcess5"/>
    <dgm:cxn modelId="{467510FD-4092-4A53-8474-B759BA776584}" type="presParOf" srcId="{0C051BC0-E45A-4079-A581-A84AA517E044}" destId="{F735E2C8-4C55-4F5E-B1C5-83EA6A654B1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1C0EFB-7719-496F-970C-8DEF33CB68B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C9BAB4F-0BA1-4BAA-8A8F-9405EF718DCA}">
      <dgm:prSet/>
      <dgm:spPr/>
      <dgm:t>
        <a:bodyPr/>
        <a:lstStyle/>
        <a:p>
          <a:pPr rtl="0"/>
          <a:r>
            <a:rPr lang="en-GB">
              <a:hlinkClick xmlns:r="http://schemas.openxmlformats.org/officeDocument/2006/relationships" r:id="rId1"/>
            </a:rPr>
            <a:t>transition@sghs.org.uk</a:t>
          </a:r>
          <a:r>
            <a:rPr lang="en-GB">
              <a:latin typeface="Calibri Light" panose="020F0302020204030204"/>
            </a:rPr>
            <a:t> </a:t>
          </a:r>
          <a:endParaRPr lang="en-US"/>
        </a:p>
      </dgm:t>
    </dgm:pt>
    <dgm:pt modelId="{3659525F-DFF8-4FA3-B2D3-2A4960D18F91}" type="parTrans" cxnId="{041FB7D5-51C8-48B9-8068-45B53D264842}">
      <dgm:prSet/>
      <dgm:spPr/>
      <dgm:t>
        <a:bodyPr/>
        <a:lstStyle/>
        <a:p>
          <a:endParaRPr lang="en-US"/>
        </a:p>
      </dgm:t>
    </dgm:pt>
    <dgm:pt modelId="{6A7DE4B2-16D2-4E5D-88D6-1A7406C3BE6D}" type="sibTrans" cxnId="{041FB7D5-51C8-48B9-8068-45B53D264842}">
      <dgm:prSet/>
      <dgm:spPr/>
      <dgm:t>
        <a:bodyPr/>
        <a:lstStyle/>
        <a:p>
          <a:endParaRPr lang="en-US"/>
        </a:p>
      </dgm:t>
    </dgm:pt>
    <dgm:pt modelId="{F14D80FC-9B88-415C-8325-BF512BEE7C8D}">
      <dgm:prSet/>
      <dgm:spPr/>
      <dgm:t>
        <a:bodyPr/>
        <a:lstStyle/>
        <a:p>
          <a:r>
            <a:rPr lang="en-GB">
              <a:hlinkClick xmlns:r="http://schemas.openxmlformats.org/officeDocument/2006/relationships" r:id="rId2"/>
            </a:rPr>
            <a:t>winterm@sghs.org.uk</a:t>
          </a:r>
          <a:endParaRPr lang="en-US"/>
        </a:p>
      </dgm:t>
    </dgm:pt>
    <dgm:pt modelId="{41E5BB68-F85B-4C71-BD01-76B7D4FDF36E}" type="parTrans" cxnId="{A0C4B087-4848-4A56-A3EB-78FB30427A43}">
      <dgm:prSet/>
      <dgm:spPr/>
      <dgm:t>
        <a:bodyPr/>
        <a:lstStyle/>
        <a:p>
          <a:endParaRPr lang="en-US"/>
        </a:p>
      </dgm:t>
    </dgm:pt>
    <dgm:pt modelId="{CE39F6CB-A79A-4D29-8270-3E5732F8F501}" type="sibTrans" cxnId="{A0C4B087-4848-4A56-A3EB-78FB30427A43}">
      <dgm:prSet/>
      <dgm:spPr/>
      <dgm:t>
        <a:bodyPr/>
        <a:lstStyle/>
        <a:p>
          <a:endParaRPr lang="en-US"/>
        </a:p>
      </dgm:t>
    </dgm:pt>
    <dgm:pt modelId="{95DEF99B-061D-4804-8CBF-C6181438825D}">
      <dgm:prSet/>
      <dgm:spPr/>
      <dgm:t>
        <a:bodyPr/>
        <a:lstStyle/>
        <a:p>
          <a:r>
            <a:rPr lang="en-GB">
              <a:hlinkClick xmlns:r="http://schemas.openxmlformats.org/officeDocument/2006/relationships" r:id="rId3"/>
            </a:rPr>
            <a:t>kendrickp@sghs.org.uk</a:t>
          </a:r>
          <a:endParaRPr lang="en-US"/>
        </a:p>
      </dgm:t>
    </dgm:pt>
    <dgm:pt modelId="{F2AC2D96-2150-4A03-9B49-888DDF9D68DB}" type="parTrans" cxnId="{325EDC19-C182-4C4B-A2FD-58AEC421E050}">
      <dgm:prSet/>
      <dgm:spPr/>
      <dgm:t>
        <a:bodyPr/>
        <a:lstStyle/>
        <a:p>
          <a:endParaRPr lang="en-US"/>
        </a:p>
      </dgm:t>
    </dgm:pt>
    <dgm:pt modelId="{55845DF7-61A7-413D-898B-063C0EF44CA2}" type="sibTrans" cxnId="{325EDC19-C182-4C4B-A2FD-58AEC421E050}">
      <dgm:prSet/>
      <dgm:spPr/>
      <dgm:t>
        <a:bodyPr/>
        <a:lstStyle/>
        <a:p>
          <a:endParaRPr lang="en-US"/>
        </a:p>
      </dgm:t>
    </dgm:pt>
    <dgm:pt modelId="{2780CC75-BECE-4658-86D3-4ADB7EEF88B5}">
      <dgm:prSet/>
      <dgm:spPr/>
      <dgm:t>
        <a:bodyPr/>
        <a:lstStyle/>
        <a:p>
          <a:r>
            <a:rPr lang="en-GB">
              <a:hlinkClick xmlns:r="http://schemas.openxmlformats.org/officeDocument/2006/relationships" r:id="rId4"/>
            </a:rPr>
            <a:t>studentservices@sghs.org.uk</a:t>
          </a:r>
          <a:endParaRPr lang="en-US"/>
        </a:p>
      </dgm:t>
    </dgm:pt>
    <dgm:pt modelId="{9DA510AB-3AE9-454D-BF80-4D5AAD4F6F7C}" type="parTrans" cxnId="{D439FBD7-1E79-4F01-8429-5F1DAF67705E}">
      <dgm:prSet/>
      <dgm:spPr/>
      <dgm:t>
        <a:bodyPr/>
        <a:lstStyle/>
        <a:p>
          <a:endParaRPr lang="en-US"/>
        </a:p>
      </dgm:t>
    </dgm:pt>
    <dgm:pt modelId="{8CE15EA1-624C-44AB-9922-6E23AE0F733F}" type="sibTrans" cxnId="{D439FBD7-1E79-4F01-8429-5F1DAF67705E}">
      <dgm:prSet/>
      <dgm:spPr/>
      <dgm:t>
        <a:bodyPr/>
        <a:lstStyle/>
        <a:p>
          <a:endParaRPr lang="en-US"/>
        </a:p>
      </dgm:t>
    </dgm:pt>
    <dgm:pt modelId="{379CD537-3F88-4BAD-BC32-ABAA5B0C17F3}">
      <dgm:prSet/>
      <dgm:spPr/>
      <dgm:t>
        <a:bodyPr/>
        <a:lstStyle/>
        <a:p>
          <a:r>
            <a:rPr lang="en-GB">
              <a:hlinkClick xmlns:r="http://schemas.openxmlformats.org/officeDocument/2006/relationships" r:id="rId5"/>
            </a:rPr>
            <a:t>studentprogress@sghs.org.uk</a:t>
          </a:r>
          <a:endParaRPr lang="en-US"/>
        </a:p>
      </dgm:t>
    </dgm:pt>
    <dgm:pt modelId="{7338F9A2-48A8-4433-980C-8D18EDF0F2F3}" type="parTrans" cxnId="{59424F6C-CD9A-4064-8F58-D2F7670ADA2C}">
      <dgm:prSet/>
      <dgm:spPr/>
      <dgm:t>
        <a:bodyPr/>
        <a:lstStyle/>
        <a:p>
          <a:endParaRPr lang="en-US"/>
        </a:p>
      </dgm:t>
    </dgm:pt>
    <dgm:pt modelId="{BB027107-00C9-4645-B1E1-861B0FC1802F}" type="sibTrans" cxnId="{59424F6C-CD9A-4064-8F58-D2F7670ADA2C}">
      <dgm:prSet/>
      <dgm:spPr/>
      <dgm:t>
        <a:bodyPr/>
        <a:lstStyle/>
        <a:p>
          <a:endParaRPr lang="en-US"/>
        </a:p>
      </dgm:t>
    </dgm:pt>
    <dgm:pt modelId="{5F0735DA-33FB-4D6C-820F-83FF6E59B841}">
      <dgm:prSet/>
      <dgm:spPr/>
      <dgm:t>
        <a:bodyPr/>
        <a:lstStyle/>
        <a:p>
          <a:pPr rtl="0"/>
          <a:r>
            <a:rPr lang="en-GB"/>
            <a:t>Website links:</a:t>
          </a:r>
          <a:r>
            <a:rPr lang="en-GB">
              <a:latin typeface="Calibri Light" panose="020F0302020204030204"/>
            </a:rPr>
            <a:t> </a:t>
          </a:r>
          <a:endParaRPr lang="en-US"/>
        </a:p>
      </dgm:t>
    </dgm:pt>
    <dgm:pt modelId="{A263A301-3CF3-4B67-B4D7-C4E5FC7C2ACB}" type="parTrans" cxnId="{AAB75200-EEBD-4370-BFC7-4BF9C88E97A1}">
      <dgm:prSet/>
      <dgm:spPr/>
      <dgm:t>
        <a:bodyPr/>
        <a:lstStyle/>
        <a:p>
          <a:endParaRPr lang="en-US"/>
        </a:p>
      </dgm:t>
    </dgm:pt>
    <dgm:pt modelId="{4B1E99A6-4290-4CFA-98A5-7CCD4695DC97}" type="sibTrans" cxnId="{AAB75200-EEBD-4370-BFC7-4BF9C88E97A1}">
      <dgm:prSet/>
      <dgm:spPr/>
      <dgm:t>
        <a:bodyPr/>
        <a:lstStyle/>
        <a:p>
          <a:endParaRPr lang="en-US"/>
        </a:p>
      </dgm:t>
    </dgm:pt>
    <dgm:pt modelId="{37DF0D25-6AD7-4A09-BEF8-B7D0D0AB9E11}">
      <dgm:prSet/>
      <dgm:spPr/>
      <dgm:t>
        <a:bodyPr/>
        <a:lstStyle/>
        <a:p>
          <a:r>
            <a:rPr lang="en-GB"/>
            <a:t>Firefly link to year 6 transition page</a:t>
          </a:r>
          <a:endParaRPr lang="en-US"/>
        </a:p>
      </dgm:t>
    </dgm:pt>
    <dgm:pt modelId="{74B9CA1E-1C80-49B2-8CCA-0C3C1320C7A0}" type="parTrans" cxnId="{FFC74B5B-FC88-4156-8977-4061E1E3015D}">
      <dgm:prSet/>
      <dgm:spPr/>
      <dgm:t>
        <a:bodyPr/>
        <a:lstStyle/>
        <a:p>
          <a:endParaRPr lang="en-US"/>
        </a:p>
      </dgm:t>
    </dgm:pt>
    <dgm:pt modelId="{D8FB4E8F-225F-413E-ABE9-7103DB02B2B2}" type="sibTrans" cxnId="{FFC74B5B-FC88-4156-8977-4061E1E3015D}">
      <dgm:prSet/>
      <dgm:spPr/>
      <dgm:t>
        <a:bodyPr/>
        <a:lstStyle/>
        <a:p>
          <a:endParaRPr lang="en-US"/>
        </a:p>
      </dgm:t>
    </dgm:pt>
    <dgm:pt modelId="{8634FE4D-47E0-4124-BB8E-CE52F98F22A9}">
      <dgm:prSet/>
      <dgm:spPr/>
      <dgm:t>
        <a:bodyPr/>
        <a:lstStyle/>
        <a:p>
          <a:r>
            <a:rPr lang="en-GB">
              <a:hlinkClick xmlns:r="http://schemas.openxmlformats.org/officeDocument/2006/relationships" r:id="rId6"/>
            </a:rPr>
            <a:t>https://sghs.fireflycloud.net/year-6---7-transition</a:t>
          </a:r>
          <a:endParaRPr lang="en-US"/>
        </a:p>
      </dgm:t>
    </dgm:pt>
    <dgm:pt modelId="{B9C7D2DC-4B9E-404C-BCFA-260E551479E3}" type="parTrans" cxnId="{3C55E4CE-90E2-4253-BD46-3A6CC1D16421}">
      <dgm:prSet/>
      <dgm:spPr/>
      <dgm:t>
        <a:bodyPr/>
        <a:lstStyle/>
        <a:p>
          <a:endParaRPr lang="en-US"/>
        </a:p>
      </dgm:t>
    </dgm:pt>
    <dgm:pt modelId="{838CC475-5502-4368-83E5-212A1B7A6173}" type="sibTrans" cxnId="{3C55E4CE-90E2-4253-BD46-3A6CC1D16421}">
      <dgm:prSet/>
      <dgm:spPr/>
      <dgm:t>
        <a:bodyPr/>
        <a:lstStyle/>
        <a:p>
          <a:endParaRPr lang="en-US"/>
        </a:p>
      </dgm:t>
    </dgm:pt>
    <dgm:pt modelId="{26CDF7B5-B3EF-4059-BA99-95B8C7BC98F1}">
      <dgm:prSet/>
      <dgm:spPr/>
      <dgm:t>
        <a:bodyPr/>
        <a:lstStyle/>
        <a:p>
          <a:r>
            <a:rPr lang="en-GB">
              <a:hlinkClick xmlns:r="http://schemas.openxmlformats.org/officeDocument/2006/relationships" r:id="rId7"/>
            </a:rPr>
            <a:t>https://www.sghs.org.uk/</a:t>
          </a:r>
          <a:endParaRPr lang="en-US"/>
        </a:p>
      </dgm:t>
    </dgm:pt>
    <dgm:pt modelId="{2A120808-B375-432B-B063-4EF581B93E54}" type="parTrans" cxnId="{4200DFD5-8383-4206-B204-B8337DCA2AAE}">
      <dgm:prSet/>
      <dgm:spPr/>
      <dgm:t>
        <a:bodyPr/>
        <a:lstStyle/>
        <a:p>
          <a:endParaRPr lang="en-US"/>
        </a:p>
      </dgm:t>
    </dgm:pt>
    <dgm:pt modelId="{305D8B78-0F2F-4E38-B860-1C7A397B147E}" type="sibTrans" cxnId="{4200DFD5-8383-4206-B204-B8337DCA2AAE}">
      <dgm:prSet/>
      <dgm:spPr/>
      <dgm:t>
        <a:bodyPr/>
        <a:lstStyle/>
        <a:p>
          <a:endParaRPr lang="en-US"/>
        </a:p>
      </dgm:t>
    </dgm:pt>
    <dgm:pt modelId="{5BB29CA6-0BD9-4AFD-84AA-B20563AE03F5}">
      <dgm:prSet phldr="0"/>
      <dgm:spPr/>
      <dgm:t>
        <a:bodyPr/>
        <a:lstStyle/>
        <a:p>
          <a:r>
            <a:rPr lang="en-GB"/>
            <a:t>https://www.carltonlodge.org.uk/our-activities</a:t>
          </a:r>
          <a:endParaRPr lang="en-GB">
            <a:latin typeface="Calibri Light" panose="020F0302020204030204"/>
          </a:endParaRPr>
        </a:p>
      </dgm:t>
    </dgm:pt>
    <dgm:pt modelId="{78DDA3D2-3D38-429D-A08D-11219797B9CC}" type="parTrans" cxnId="{E61C7B57-5F7A-4069-A7B7-55DCFAFFF473}">
      <dgm:prSet/>
      <dgm:spPr/>
    </dgm:pt>
    <dgm:pt modelId="{D5ECBB85-64DC-4D54-B439-0BC868308F5C}" type="sibTrans" cxnId="{E61C7B57-5F7A-4069-A7B7-55DCFAFFF473}">
      <dgm:prSet/>
      <dgm:spPr/>
    </dgm:pt>
    <dgm:pt modelId="{ABD333C5-9520-4E8A-BE50-764F06AC4C4D}">
      <dgm:prSet phldr="0"/>
      <dgm:spPr/>
      <dgm:t>
        <a:bodyPr/>
        <a:lstStyle/>
        <a:p>
          <a:r>
            <a:rPr lang="en-GB">
              <a:latin typeface="Calibri Light" panose="020F0302020204030204"/>
              <a:hlinkClick xmlns:r="http://schemas.openxmlformats.org/officeDocument/2006/relationships" r:id="rId8"/>
            </a:rPr>
            <a:t>send@sghs.org.uk</a:t>
          </a:r>
        </a:p>
      </dgm:t>
    </dgm:pt>
    <dgm:pt modelId="{13D45DCA-9943-44F3-85F0-E6FD8B663D3B}" type="parTrans" cxnId="{FAFCC1FC-3B04-4425-9082-79123A122191}">
      <dgm:prSet/>
      <dgm:spPr/>
    </dgm:pt>
    <dgm:pt modelId="{AAC12AA2-6D0A-496F-8150-1B3917F7F147}" type="sibTrans" cxnId="{FAFCC1FC-3B04-4425-9082-79123A122191}">
      <dgm:prSet/>
      <dgm:spPr/>
    </dgm:pt>
    <dgm:pt modelId="{5DC52C44-2B41-493B-9E40-21455EFC4BDD}" type="pres">
      <dgm:prSet presAssocID="{071C0EFB-7719-496F-970C-8DEF33CB68B5}" presName="vert0" presStyleCnt="0">
        <dgm:presLayoutVars>
          <dgm:dir/>
          <dgm:animOne val="branch"/>
          <dgm:animLvl val="lvl"/>
        </dgm:presLayoutVars>
      </dgm:prSet>
      <dgm:spPr/>
    </dgm:pt>
    <dgm:pt modelId="{D9740A49-35D5-4FA9-8344-8082EB163040}" type="pres">
      <dgm:prSet presAssocID="{AC9BAB4F-0BA1-4BAA-8A8F-9405EF718DCA}" presName="thickLine" presStyleLbl="alignNode1" presStyleIdx="0" presStyleCnt="11"/>
      <dgm:spPr/>
    </dgm:pt>
    <dgm:pt modelId="{D4C43DC1-F31F-47E3-B129-40EAEA11473F}" type="pres">
      <dgm:prSet presAssocID="{AC9BAB4F-0BA1-4BAA-8A8F-9405EF718DCA}" presName="horz1" presStyleCnt="0"/>
      <dgm:spPr/>
    </dgm:pt>
    <dgm:pt modelId="{7709450C-EE0B-4E5D-81BB-CB69A6DC7693}" type="pres">
      <dgm:prSet presAssocID="{AC9BAB4F-0BA1-4BAA-8A8F-9405EF718DCA}" presName="tx1" presStyleLbl="revTx" presStyleIdx="0" presStyleCnt="11"/>
      <dgm:spPr/>
    </dgm:pt>
    <dgm:pt modelId="{073117A8-E1EE-4FBA-87BA-CB58617098A0}" type="pres">
      <dgm:prSet presAssocID="{AC9BAB4F-0BA1-4BAA-8A8F-9405EF718DCA}" presName="vert1" presStyleCnt="0"/>
      <dgm:spPr/>
    </dgm:pt>
    <dgm:pt modelId="{1BF617F0-C7DD-42EA-A600-2F992FCDD2A5}" type="pres">
      <dgm:prSet presAssocID="{F14D80FC-9B88-415C-8325-BF512BEE7C8D}" presName="thickLine" presStyleLbl="alignNode1" presStyleIdx="1" presStyleCnt="11"/>
      <dgm:spPr/>
    </dgm:pt>
    <dgm:pt modelId="{87F01185-B191-48B0-8E9F-A641ED7B7910}" type="pres">
      <dgm:prSet presAssocID="{F14D80FC-9B88-415C-8325-BF512BEE7C8D}" presName="horz1" presStyleCnt="0"/>
      <dgm:spPr/>
    </dgm:pt>
    <dgm:pt modelId="{B31C99CB-0D40-4041-9DBD-0C484758CBC2}" type="pres">
      <dgm:prSet presAssocID="{F14D80FC-9B88-415C-8325-BF512BEE7C8D}" presName="tx1" presStyleLbl="revTx" presStyleIdx="1" presStyleCnt="11"/>
      <dgm:spPr/>
    </dgm:pt>
    <dgm:pt modelId="{57AB216D-30BE-4324-8E34-97601F01DE5D}" type="pres">
      <dgm:prSet presAssocID="{F14D80FC-9B88-415C-8325-BF512BEE7C8D}" presName="vert1" presStyleCnt="0"/>
      <dgm:spPr/>
    </dgm:pt>
    <dgm:pt modelId="{032BF6B4-9D2E-4D20-B404-79CA34C9DDB9}" type="pres">
      <dgm:prSet presAssocID="{95DEF99B-061D-4804-8CBF-C6181438825D}" presName="thickLine" presStyleLbl="alignNode1" presStyleIdx="2" presStyleCnt="11"/>
      <dgm:spPr/>
    </dgm:pt>
    <dgm:pt modelId="{3705E6F8-3AF0-47C1-BC7F-B014C48B91EA}" type="pres">
      <dgm:prSet presAssocID="{95DEF99B-061D-4804-8CBF-C6181438825D}" presName="horz1" presStyleCnt="0"/>
      <dgm:spPr/>
    </dgm:pt>
    <dgm:pt modelId="{55AC4FE5-B343-4FB2-8B31-DA9202DD191B}" type="pres">
      <dgm:prSet presAssocID="{95DEF99B-061D-4804-8CBF-C6181438825D}" presName="tx1" presStyleLbl="revTx" presStyleIdx="2" presStyleCnt="11"/>
      <dgm:spPr/>
    </dgm:pt>
    <dgm:pt modelId="{0FCC86C2-6B19-4E2B-AE9B-24E0B6E8C3E8}" type="pres">
      <dgm:prSet presAssocID="{95DEF99B-061D-4804-8CBF-C6181438825D}" presName="vert1" presStyleCnt="0"/>
      <dgm:spPr/>
    </dgm:pt>
    <dgm:pt modelId="{024CD57F-0DCF-43AD-A80D-4DB9BA98AF16}" type="pres">
      <dgm:prSet presAssocID="{2780CC75-BECE-4658-86D3-4ADB7EEF88B5}" presName="thickLine" presStyleLbl="alignNode1" presStyleIdx="3" presStyleCnt="11"/>
      <dgm:spPr/>
    </dgm:pt>
    <dgm:pt modelId="{38DEEDDA-D08D-42CE-B01E-60348100FC2E}" type="pres">
      <dgm:prSet presAssocID="{2780CC75-BECE-4658-86D3-4ADB7EEF88B5}" presName="horz1" presStyleCnt="0"/>
      <dgm:spPr/>
    </dgm:pt>
    <dgm:pt modelId="{5B26872A-E68E-485F-9F9C-4C013AB764ED}" type="pres">
      <dgm:prSet presAssocID="{2780CC75-BECE-4658-86D3-4ADB7EEF88B5}" presName="tx1" presStyleLbl="revTx" presStyleIdx="3" presStyleCnt="11"/>
      <dgm:spPr/>
    </dgm:pt>
    <dgm:pt modelId="{F77199C9-A99C-45AE-B3F6-16C2DED44A32}" type="pres">
      <dgm:prSet presAssocID="{2780CC75-BECE-4658-86D3-4ADB7EEF88B5}" presName="vert1" presStyleCnt="0"/>
      <dgm:spPr/>
    </dgm:pt>
    <dgm:pt modelId="{16BD609B-B1E4-456C-99EE-A1103DB133DE}" type="pres">
      <dgm:prSet presAssocID="{379CD537-3F88-4BAD-BC32-ABAA5B0C17F3}" presName="thickLine" presStyleLbl="alignNode1" presStyleIdx="4" presStyleCnt="11"/>
      <dgm:spPr/>
    </dgm:pt>
    <dgm:pt modelId="{C9F7489E-4D76-4873-91D5-C2D80307ADE0}" type="pres">
      <dgm:prSet presAssocID="{379CD537-3F88-4BAD-BC32-ABAA5B0C17F3}" presName="horz1" presStyleCnt="0"/>
      <dgm:spPr/>
    </dgm:pt>
    <dgm:pt modelId="{AE1F5688-CB75-4C1D-AD51-1BA0C55C1039}" type="pres">
      <dgm:prSet presAssocID="{379CD537-3F88-4BAD-BC32-ABAA5B0C17F3}" presName="tx1" presStyleLbl="revTx" presStyleIdx="4" presStyleCnt="11"/>
      <dgm:spPr/>
    </dgm:pt>
    <dgm:pt modelId="{00F9B81E-DBB2-42FC-9023-DE4863934EE6}" type="pres">
      <dgm:prSet presAssocID="{379CD537-3F88-4BAD-BC32-ABAA5B0C17F3}" presName="vert1" presStyleCnt="0"/>
      <dgm:spPr/>
    </dgm:pt>
    <dgm:pt modelId="{5A803CC9-FEEA-4E79-A642-4A7340524590}" type="pres">
      <dgm:prSet presAssocID="{ABD333C5-9520-4E8A-BE50-764F06AC4C4D}" presName="thickLine" presStyleLbl="alignNode1" presStyleIdx="5" presStyleCnt="11"/>
      <dgm:spPr/>
    </dgm:pt>
    <dgm:pt modelId="{6479FB55-3EB4-44AF-A601-70B041520C01}" type="pres">
      <dgm:prSet presAssocID="{ABD333C5-9520-4E8A-BE50-764F06AC4C4D}" presName="horz1" presStyleCnt="0"/>
      <dgm:spPr/>
    </dgm:pt>
    <dgm:pt modelId="{D4AA1D1E-452C-406B-84EC-6EBA5F57E71A}" type="pres">
      <dgm:prSet presAssocID="{ABD333C5-9520-4E8A-BE50-764F06AC4C4D}" presName="tx1" presStyleLbl="revTx" presStyleIdx="5" presStyleCnt="11"/>
      <dgm:spPr/>
    </dgm:pt>
    <dgm:pt modelId="{740DD8C6-5992-409E-98D5-7D341DB2CD78}" type="pres">
      <dgm:prSet presAssocID="{ABD333C5-9520-4E8A-BE50-764F06AC4C4D}" presName="vert1" presStyleCnt="0"/>
      <dgm:spPr/>
    </dgm:pt>
    <dgm:pt modelId="{146F7517-D0EE-4CA9-9E24-172F13BBCF47}" type="pres">
      <dgm:prSet presAssocID="{5F0735DA-33FB-4D6C-820F-83FF6E59B841}" presName="thickLine" presStyleLbl="alignNode1" presStyleIdx="6" presStyleCnt="11"/>
      <dgm:spPr/>
    </dgm:pt>
    <dgm:pt modelId="{81101F79-99AD-44A0-B810-90FC37898F73}" type="pres">
      <dgm:prSet presAssocID="{5F0735DA-33FB-4D6C-820F-83FF6E59B841}" presName="horz1" presStyleCnt="0"/>
      <dgm:spPr/>
    </dgm:pt>
    <dgm:pt modelId="{413B4B07-A5A8-4A13-842E-E7C744568BDD}" type="pres">
      <dgm:prSet presAssocID="{5F0735DA-33FB-4D6C-820F-83FF6E59B841}" presName="tx1" presStyleLbl="revTx" presStyleIdx="6" presStyleCnt="11"/>
      <dgm:spPr/>
    </dgm:pt>
    <dgm:pt modelId="{3DD7883F-EAF0-46AA-94BD-0ABBC5510885}" type="pres">
      <dgm:prSet presAssocID="{5F0735DA-33FB-4D6C-820F-83FF6E59B841}" presName="vert1" presStyleCnt="0"/>
      <dgm:spPr/>
    </dgm:pt>
    <dgm:pt modelId="{00D15B38-A305-404D-9EEA-E0AA30CB383B}" type="pres">
      <dgm:prSet presAssocID="{37DF0D25-6AD7-4A09-BEF8-B7D0D0AB9E11}" presName="thickLine" presStyleLbl="alignNode1" presStyleIdx="7" presStyleCnt="11"/>
      <dgm:spPr/>
    </dgm:pt>
    <dgm:pt modelId="{7270AB6C-FA5D-4A1C-BC73-6349D114A5AB}" type="pres">
      <dgm:prSet presAssocID="{37DF0D25-6AD7-4A09-BEF8-B7D0D0AB9E11}" presName="horz1" presStyleCnt="0"/>
      <dgm:spPr/>
    </dgm:pt>
    <dgm:pt modelId="{315D53CE-2587-4F14-BD07-533C5A7FEEB5}" type="pres">
      <dgm:prSet presAssocID="{37DF0D25-6AD7-4A09-BEF8-B7D0D0AB9E11}" presName="tx1" presStyleLbl="revTx" presStyleIdx="7" presStyleCnt="11"/>
      <dgm:spPr/>
    </dgm:pt>
    <dgm:pt modelId="{474CA4A1-565B-48D9-A9AD-FF7A3E1F3889}" type="pres">
      <dgm:prSet presAssocID="{37DF0D25-6AD7-4A09-BEF8-B7D0D0AB9E11}" presName="vert1" presStyleCnt="0"/>
      <dgm:spPr/>
    </dgm:pt>
    <dgm:pt modelId="{44C74C59-2CE6-447A-9371-8F5E7F4E878F}" type="pres">
      <dgm:prSet presAssocID="{8634FE4D-47E0-4124-BB8E-CE52F98F22A9}" presName="thickLine" presStyleLbl="alignNode1" presStyleIdx="8" presStyleCnt="11"/>
      <dgm:spPr/>
    </dgm:pt>
    <dgm:pt modelId="{997C5221-E478-4996-8201-EABFE3661559}" type="pres">
      <dgm:prSet presAssocID="{8634FE4D-47E0-4124-BB8E-CE52F98F22A9}" presName="horz1" presStyleCnt="0"/>
      <dgm:spPr/>
    </dgm:pt>
    <dgm:pt modelId="{8E42F21B-837B-448D-AFA3-C80D3CEAD77F}" type="pres">
      <dgm:prSet presAssocID="{8634FE4D-47E0-4124-BB8E-CE52F98F22A9}" presName="tx1" presStyleLbl="revTx" presStyleIdx="8" presStyleCnt="11"/>
      <dgm:spPr/>
    </dgm:pt>
    <dgm:pt modelId="{B3DDF778-1281-4E99-8B01-F51376C04463}" type="pres">
      <dgm:prSet presAssocID="{8634FE4D-47E0-4124-BB8E-CE52F98F22A9}" presName="vert1" presStyleCnt="0"/>
      <dgm:spPr/>
    </dgm:pt>
    <dgm:pt modelId="{FB3E285C-3BDC-4221-8A03-6D2E27C156C2}" type="pres">
      <dgm:prSet presAssocID="{26CDF7B5-B3EF-4059-BA99-95B8C7BC98F1}" presName="thickLine" presStyleLbl="alignNode1" presStyleIdx="9" presStyleCnt="11"/>
      <dgm:spPr/>
    </dgm:pt>
    <dgm:pt modelId="{36558003-B544-48DE-8C07-19A079CB957D}" type="pres">
      <dgm:prSet presAssocID="{26CDF7B5-B3EF-4059-BA99-95B8C7BC98F1}" presName="horz1" presStyleCnt="0"/>
      <dgm:spPr/>
    </dgm:pt>
    <dgm:pt modelId="{02A0D6B8-5A75-470A-B7EB-A76306DCC9ED}" type="pres">
      <dgm:prSet presAssocID="{26CDF7B5-B3EF-4059-BA99-95B8C7BC98F1}" presName="tx1" presStyleLbl="revTx" presStyleIdx="9" presStyleCnt="11"/>
      <dgm:spPr/>
    </dgm:pt>
    <dgm:pt modelId="{5E08BAF4-1B22-418F-9E33-C193A4FED59E}" type="pres">
      <dgm:prSet presAssocID="{26CDF7B5-B3EF-4059-BA99-95B8C7BC98F1}" presName="vert1" presStyleCnt="0"/>
      <dgm:spPr/>
    </dgm:pt>
    <dgm:pt modelId="{A4529ADB-7CD2-48A2-B019-77DF1D6829D5}" type="pres">
      <dgm:prSet presAssocID="{5BB29CA6-0BD9-4AFD-84AA-B20563AE03F5}" presName="thickLine" presStyleLbl="alignNode1" presStyleIdx="10" presStyleCnt="11"/>
      <dgm:spPr/>
    </dgm:pt>
    <dgm:pt modelId="{F564265E-876D-4976-A4BB-29987B9676D6}" type="pres">
      <dgm:prSet presAssocID="{5BB29CA6-0BD9-4AFD-84AA-B20563AE03F5}" presName="horz1" presStyleCnt="0"/>
      <dgm:spPr/>
    </dgm:pt>
    <dgm:pt modelId="{EAECDDE8-368D-444E-9793-21416BBB5C9B}" type="pres">
      <dgm:prSet presAssocID="{5BB29CA6-0BD9-4AFD-84AA-B20563AE03F5}" presName="tx1" presStyleLbl="revTx" presStyleIdx="10" presStyleCnt="11"/>
      <dgm:spPr/>
    </dgm:pt>
    <dgm:pt modelId="{D599FF8D-11EF-4E42-9FCB-91009C1C496E}" type="pres">
      <dgm:prSet presAssocID="{5BB29CA6-0BD9-4AFD-84AA-B20563AE03F5}" presName="vert1" presStyleCnt="0"/>
      <dgm:spPr/>
    </dgm:pt>
  </dgm:ptLst>
  <dgm:cxnLst>
    <dgm:cxn modelId="{AAB75200-EEBD-4370-BFC7-4BF9C88E97A1}" srcId="{071C0EFB-7719-496F-970C-8DEF33CB68B5}" destId="{5F0735DA-33FB-4D6C-820F-83FF6E59B841}" srcOrd="6" destOrd="0" parTransId="{A263A301-3CF3-4B67-B4D7-C4E5FC7C2ACB}" sibTransId="{4B1E99A6-4290-4CFA-98A5-7CCD4695DC97}"/>
    <dgm:cxn modelId="{C940EE0F-2DF3-41AE-A3E6-8CE473420C02}" type="presOf" srcId="{2780CC75-BECE-4658-86D3-4ADB7EEF88B5}" destId="{5B26872A-E68E-485F-9F9C-4C013AB764ED}" srcOrd="0" destOrd="0" presId="urn:microsoft.com/office/officeart/2008/layout/LinedList"/>
    <dgm:cxn modelId="{4A26A112-769D-4F95-BA1A-42792F37E5DD}" type="presOf" srcId="{95DEF99B-061D-4804-8CBF-C6181438825D}" destId="{55AC4FE5-B343-4FB2-8B31-DA9202DD191B}" srcOrd="0" destOrd="0" presId="urn:microsoft.com/office/officeart/2008/layout/LinedList"/>
    <dgm:cxn modelId="{325EDC19-C182-4C4B-A2FD-58AEC421E050}" srcId="{071C0EFB-7719-496F-970C-8DEF33CB68B5}" destId="{95DEF99B-061D-4804-8CBF-C6181438825D}" srcOrd="2" destOrd="0" parTransId="{F2AC2D96-2150-4A03-9B49-888DDF9D68DB}" sibTransId="{55845DF7-61A7-413D-898B-063C0EF44CA2}"/>
    <dgm:cxn modelId="{1B311421-F46C-4721-B11D-3A411A222489}" type="presOf" srcId="{5BB29CA6-0BD9-4AFD-84AA-B20563AE03F5}" destId="{EAECDDE8-368D-444E-9793-21416BBB5C9B}" srcOrd="0" destOrd="0" presId="urn:microsoft.com/office/officeart/2008/layout/LinedList"/>
    <dgm:cxn modelId="{108BF726-37E9-4B05-B489-B7ECCF3D483A}" type="presOf" srcId="{ABD333C5-9520-4E8A-BE50-764F06AC4C4D}" destId="{D4AA1D1E-452C-406B-84EC-6EBA5F57E71A}" srcOrd="0" destOrd="0" presId="urn:microsoft.com/office/officeart/2008/layout/LinedList"/>
    <dgm:cxn modelId="{FFC74B5B-FC88-4156-8977-4061E1E3015D}" srcId="{071C0EFB-7719-496F-970C-8DEF33CB68B5}" destId="{37DF0D25-6AD7-4A09-BEF8-B7D0D0AB9E11}" srcOrd="7" destOrd="0" parTransId="{74B9CA1E-1C80-49B2-8CCA-0C3C1320C7A0}" sibTransId="{D8FB4E8F-225F-413E-ABE9-7103DB02B2B2}"/>
    <dgm:cxn modelId="{C17EA662-5895-4B2E-896B-9BCA12D29DBA}" type="presOf" srcId="{F14D80FC-9B88-415C-8325-BF512BEE7C8D}" destId="{B31C99CB-0D40-4041-9DBD-0C484758CBC2}" srcOrd="0" destOrd="0" presId="urn:microsoft.com/office/officeart/2008/layout/LinedList"/>
    <dgm:cxn modelId="{59424F6C-CD9A-4064-8F58-D2F7670ADA2C}" srcId="{071C0EFB-7719-496F-970C-8DEF33CB68B5}" destId="{379CD537-3F88-4BAD-BC32-ABAA5B0C17F3}" srcOrd="4" destOrd="0" parTransId="{7338F9A2-48A8-4433-980C-8D18EDF0F2F3}" sibTransId="{BB027107-00C9-4645-B1E1-861B0FC1802F}"/>
    <dgm:cxn modelId="{E61C7B57-5F7A-4069-A7B7-55DCFAFFF473}" srcId="{071C0EFB-7719-496F-970C-8DEF33CB68B5}" destId="{5BB29CA6-0BD9-4AFD-84AA-B20563AE03F5}" srcOrd="10" destOrd="0" parTransId="{78DDA3D2-3D38-429D-A08D-11219797B9CC}" sibTransId="{D5ECBB85-64DC-4D54-B439-0BC868308F5C}"/>
    <dgm:cxn modelId="{C92D3181-FC41-479C-B9F0-082889C49D5C}" type="presOf" srcId="{071C0EFB-7719-496F-970C-8DEF33CB68B5}" destId="{5DC52C44-2B41-493B-9E40-21455EFC4BDD}" srcOrd="0" destOrd="0" presId="urn:microsoft.com/office/officeart/2008/layout/LinedList"/>
    <dgm:cxn modelId="{A0C4B087-4848-4A56-A3EB-78FB30427A43}" srcId="{071C0EFB-7719-496F-970C-8DEF33CB68B5}" destId="{F14D80FC-9B88-415C-8325-BF512BEE7C8D}" srcOrd="1" destOrd="0" parTransId="{41E5BB68-F85B-4C71-BD01-76B7D4FDF36E}" sibTransId="{CE39F6CB-A79A-4D29-8270-3E5732F8F501}"/>
    <dgm:cxn modelId="{4FA80AA7-D7D8-456A-9335-A17049B21A93}" type="presOf" srcId="{26CDF7B5-B3EF-4059-BA99-95B8C7BC98F1}" destId="{02A0D6B8-5A75-470A-B7EB-A76306DCC9ED}" srcOrd="0" destOrd="0" presId="urn:microsoft.com/office/officeart/2008/layout/LinedList"/>
    <dgm:cxn modelId="{347238B2-CDFE-4D0A-A633-67EED63C5F46}" type="presOf" srcId="{5F0735DA-33FB-4D6C-820F-83FF6E59B841}" destId="{413B4B07-A5A8-4A13-842E-E7C744568BDD}" srcOrd="0" destOrd="0" presId="urn:microsoft.com/office/officeart/2008/layout/LinedList"/>
    <dgm:cxn modelId="{E94074BE-AC13-4DC6-A213-D81F64E44387}" type="presOf" srcId="{37DF0D25-6AD7-4A09-BEF8-B7D0D0AB9E11}" destId="{315D53CE-2587-4F14-BD07-533C5A7FEEB5}" srcOrd="0" destOrd="0" presId="urn:microsoft.com/office/officeart/2008/layout/LinedList"/>
    <dgm:cxn modelId="{B8C5F0C2-C8E5-4193-B5EE-9A5F796451B3}" type="presOf" srcId="{AC9BAB4F-0BA1-4BAA-8A8F-9405EF718DCA}" destId="{7709450C-EE0B-4E5D-81BB-CB69A6DC7693}" srcOrd="0" destOrd="0" presId="urn:microsoft.com/office/officeart/2008/layout/LinedList"/>
    <dgm:cxn modelId="{DB3C93CB-982B-4195-804A-7D72AFC5C172}" type="presOf" srcId="{379CD537-3F88-4BAD-BC32-ABAA5B0C17F3}" destId="{AE1F5688-CB75-4C1D-AD51-1BA0C55C1039}" srcOrd="0" destOrd="0" presId="urn:microsoft.com/office/officeart/2008/layout/LinedList"/>
    <dgm:cxn modelId="{3C55E4CE-90E2-4253-BD46-3A6CC1D16421}" srcId="{071C0EFB-7719-496F-970C-8DEF33CB68B5}" destId="{8634FE4D-47E0-4124-BB8E-CE52F98F22A9}" srcOrd="8" destOrd="0" parTransId="{B9C7D2DC-4B9E-404C-BCFA-260E551479E3}" sibTransId="{838CC475-5502-4368-83E5-212A1B7A6173}"/>
    <dgm:cxn modelId="{041FB7D5-51C8-48B9-8068-45B53D264842}" srcId="{071C0EFB-7719-496F-970C-8DEF33CB68B5}" destId="{AC9BAB4F-0BA1-4BAA-8A8F-9405EF718DCA}" srcOrd="0" destOrd="0" parTransId="{3659525F-DFF8-4FA3-B2D3-2A4960D18F91}" sibTransId="{6A7DE4B2-16D2-4E5D-88D6-1A7406C3BE6D}"/>
    <dgm:cxn modelId="{4200DFD5-8383-4206-B204-B8337DCA2AAE}" srcId="{071C0EFB-7719-496F-970C-8DEF33CB68B5}" destId="{26CDF7B5-B3EF-4059-BA99-95B8C7BC98F1}" srcOrd="9" destOrd="0" parTransId="{2A120808-B375-432B-B063-4EF581B93E54}" sibTransId="{305D8B78-0F2F-4E38-B860-1C7A397B147E}"/>
    <dgm:cxn modelId="{D439FBD7-1E79-4F01-8429-5F1DAF67705E}" srcId="{071C0EFB-7719-496F-970C-8DEF33CB68B5}" destId="{2780CC75-BECE-4658-86D3-4ADB7EEF88B5}" srcOrd="3" destOrd="0" parTransId="{9DA510AB-3AE9-454D-BF80-4D5AAD4F6F7C}" sibTransId="{8CE15EA1-624C-44AB-9922-6E23AE0F733F}"/>
    <dgm:cxn modelId="{593DCDF3-18F9-47C3-BD8A-F2110C29EC47}" type="presOf" srcId="{8634FE4D-47E0-4124-BB8E-CE52F98F22A9}" destId="{8E42F21B-837B-448D-AFA3-C80D3CEAD77F}" srcOrd="0" destOrd="0" presId="urn:microsoft.com/office/officeart/2008/layout/LinedList"/>
    <dgm:cxn modelId="{FAFCC1FC-3B04-4425-9082-79123A122191}" srcId="{071C0EFB-7719-496F-970C-8DEF33CB68B5}" destId="{ABD333C5-9520-4E8A-BE50-764F06AC4C4D}" srcOrd="5" destOrd="0" parTransId="{13D45DCA-9943-44F3-85F0-E6FD8B663D3B}" sibTransId="{AAC12AA2-6D0A-496F-8150-1B3917F7F147}"/>
    <dgm:cxn modelId="{EA397B95-51B5-430B-8104-7DD6DCCE9E9F}" type="presParOf" srcId="{5DC52C44-2B41-493B-9E40-21455EFC4BDD}" destId="{D9740A49-35D5-4FA9-8344-8082EB163040}" srcOrd="0" destOrd="0" presId="urn:microsoft.com/office/officeart/2008/layout/LinedList"/>
    <dgm:cxn modelId="{9E86FE51-C0C0-4777-9A50-F355898D4F6C}" type="presParOf" srcId="{5DC52C44-2B41-493B-9E40-21455EFC4BDD}" destId="{D4C43DC1-F31F-47E3-B129-40EAEA11473F}" srcOrd="1" destOrd="0" presId="urn:microsoft.com/office/officeart/2008/layout/LinedList"/>
    <dgm:cxn modelId="{BDE80238-BA07-4596-A71F-B126575D9876}" type="presParOf" srcId="{D4C43DC1-F31F-47E3-B129-40EAEA11473F}" destId="{7709450C-EE0B-4E5D-81BB-CB69A6DC7693}" srcOrd="0" destOrd="0" presId="urn:microsoft.com/office/officeart/2008/layout/LinedList"/>
    <dgm:cxn modelId="{923B7E2E-D76B-4768-AA62-A9903A56ADA3}" type="presParOf" srcId="{D4C43DC1-F31F-47E3-B129-40EAEA11473F}" destId="{073117A8-E1EE-4FBA-87BA-CB58617098A0}" srcOrd="1" destOrd="0" presId="urn:microsoft.com/office/officeart/2008/layout/LinedList"/>
    <dgm:cxn modelId="{889D68B9-0E0B-41DD-8B44-17F727B366B7}" type="presParOf" srcId="{5DC52C44-2B41-493B-9E40-21455EFC4BDD}" destId="{1BF617F0-C7DD-42EA-A600-2F992FCDD2A5}" srcOrd="2" destOrd="0" presId="urn:microsoft.com/office/officeart/2008/layout/LinedList"/>
    <dgm:cxn modelId="{34873AD7-8028-4E2C-9FE5-30877734BADD}" type="presParOf" srcId="{5DC52C44-2B41-493B-9E40-21455EFC4BDD}" destId="{87F01185-B191-48B0-8E9F-A641ED7B7910}" srcOrd="3" destOrd="0" presId="urn:microsoft.com/office/officeart/2008/layout/LinedList"/>
    <dgm:cxn modelId="{BA5B4E05-25C0-43F3-831A-CF63069ABEA2}" type="presParOf" srcId="{87F01185-B191-48B0-8E9F-A641ED7B7910}" destId="{B31C99CB-0D40-4041-9DBD-0C484758CBC2}" srcOrd="0" destOrd="0" presId="urn:microsoft.com/office/officeart/2008/layout/LinedList"/>
    <dgm:cxn modelId="{092FCE17-8DE2-48E2-BCA5-02CC92B54D81}" type="presParOf" srcId="{87F01185-B191-48B0-8E9F-A641ED7B7910}" destId="{57AB216D-30BE-4324-8E34-97601F01DE5D}" srcOrd="1" destOrd="0" presId="urn:microsoft.com/office/officeart/2008/layout/LinedList"/>
    <dgm:cxn modelId="{9F51660F-8377-4CBD-944C-A5C5433C07C0}" type="presParOf" srcId="{5DC52C44-2B41-493B-9E40-21455EFC4BDD}" destId="{032BF6B4-9D2E-4D20-B404-79CA34C9DDB9}" srcOrd="4" destOrd="0" presId="urn:microsoft.com/office/officeart/2008/layout/LinedList"/>
    <dgm:cxn modelId="{348DD842-C9BC-4D9C-AE25-51A521C2334F}" type="presParOf" srcId="{5DC52C44-2B41-493B-9E40-21455EFC4BDD}" destId="{3705E6F8-3AF0-47C1-BC7F-B014C48B91EA}" srcOrd="5" destOrd="0" presId="urn:microsoft.com/office/officeart/2008/layout/LinedList"/>
    <dgm:cxn modelId="{2C69BDE6-711B-4DEA-9DD5-E4DC98FBAC44}" type="presParOf" srcId="{3705E6F8-3AF0-47C1-BC7F-B014C48B91EA}" destId="{55AC4FE5-B343-4FB2-8B31-DA9202DD191B}" srcOrd="0" destOrd="0" presId="urn:microsoft.com/office/officeart/2008/layout/LinedList"/>
    <dgm:cxn modelId="{5A8F55AC-B380-4729-9094-3FD8BA2EF75C}" type="presParOf" srcId="{3705E6F8-3AF0-47C1-BC7F-B014C48B91EA}" destId="{0FCC86C2-6B19-4E2B-AE9B-24E0B6E8C3E8}" srcOrd="1" destOrd="0" presId="urn:microsoft.com/office/officeart/2008/layout/LinedList"/>
    <dgm:cxn modelId="{52D60B86-5425-4720-BCEF-8E4AE3024801}" type="presParOf" srcId="{5DC52C44-2B41-493B-9E40-21455EFC4BDD}" destId="{024CD57F-0DCF-43AD-A80D-4DB9BA98AF16}" srcOrd="6" destOrd="0" presId="urn:microsoft.com/office/officeart/2008/layout/LinedList"/>
    <dgm:cxn modelId="{C62F5FAB-2C96-47AC-97B4-2A651EA48323}" type="presParOf" srcId="{5DC52C44-2B41-493B-9E40-21455EFC4BDD}" destId="{38DEEDDA-D08D-42CE-B01E-60348100FC2E}" srcOrd="7" destOrd="0" presId="urn:microsoft.com/office/officeart/2008/layout/LinedList"/>
    <dgm:cxn modelId="{44136F9A-9998-487B-B460-65443312C60E}" type="presParOf" srcId="{38DEEDDA-D08D-42CE-B01E-60348100FC2E}" destId="{5B26872A-E68E-485F-9F9C-4C013AB764ED}" srcOrd="0" destOrd="0" presId="urn:microsoft.com/office/officeart/2008/layout/LinedList"/>
    <dgm:cxn modelId="{C0A14A5B-86DD-449B-BD85-F1BE7D9161F4}" type="presParOf" srcId="{38DEEDDA-D08D-42CE-B01E-60348100FC2E}" destId="{F77199C9-A99C-45AE-B3F6-16C2DED44A32}" srcOrd="1" destOrd="0" presId="urn:microsoft.com/office/officeart/2008/layout/LinedList"/>
    <dgm:cxn modelId="{53CD6740-9B37-4143-99F4-C07680F4086A}" type="presParOf" srcId="{5DC52C44-2B41-493B-9E40-21455EFC4BDD}" destId="{16BD609B-B1E4-456C-99EE-A1103DB133DE}" srcOrd="8" destOrd="0" presId="urn:microsoft.com/office/officeart/2008/layout/LinedList"/>
    <dgm:cxn modelId="{5BD701B2-DD21-408F-86AD-225ECDC2B896}" type="presParOf" srcId="{5DC52C44-2B41-493B-9E40-21455EFC4BDD}" destId="{C9F7489E-4D76-4873-91D5-C2D80307ADE0}" srcOrd="9" destOrd="0" presId="urn:microsoft.com/office/officeart/2008/layout/LinedList"/>
    <dgm:cxn modelId="{D7CEC0B0-974C-4DF2-AC4A-3252FA1D9B25}" type="presParOf" srcId="{C9F7489E-4D76-4873-91D5-C2D80307ADE0}" destId="{AE1F5688-CB75-4C1D-AD51-1BA0C55C1039}" srcOrd="0" destOrd="0" presId="urn:microsoft.com/office/officeart/2008/layout/LinedList"/>
    <dgm:cxn modelId="{ABFECC62-8A3E-4A3A-9277-076E58ADCA4A}" type="presParOf" srcId="{C9F7489E-4D76-4873-91D5-C2D80307ADE0}" destId="{00F9B81E-DBB2-42FC-9023-DE4863934EE6}" srcOrd="1" destOrd="0" presId="urn:microsoft.com/office/officeart/2008/layout/LinedList"/>
    <dgm:cxn modelId="{C8C8915C-6954-4C2C-A0AB-B1170F7B6118}" type="presParOf" srcId="{5DC52C44-2B41-493B-9E40-21455EFC4BDD}" destId="{5A803CC9-FEEA-4E79-A642-4A7340524590}" srcOrd="10" destOrd="0" presId="urn:microsoft.com/office/officeart/2008/layout/LinedList"/>
    <dgm:cxn modelId="{42238B4F-40E0-428A-9F24-53A0D2E827DA}" type="presParOf" srcId="{5DC52C44-2B41-493B-9E40-21455EFC4BDD}" destId="{6479FB55-3EB4-44AF-A601-70B041520C01}" srcOrd="11" destOrd="0" presId="urn:microsoft.com/office/officeart/2008/layout/LinedList"/>
    <dgm:cxn modelId="{2D423AED-96D7-4E46-A877-91D060178FA7}" type="presParOf" srcId="{6479FB55-3EB4-44AF-A601-70B041520C01}" destId="{D4AA1D1E-452C-406B-84EC-6EBA5F57E71A}" srcOrd="0" destOrd="0" presId="urn:microsoft.com/office/officeart/2008/layout/LinedList"/>
    <dgm:cxn modelId="{F61D4FDF-B446-414C-9D7B-CBD21BC57A9D}" type="presParOf" srcId="{6479FB55-3EB4-44AF-A601-70B041520C01}" destId="{740DD8C6-5992-409E-98D5-7D341DB2CD78}" srcOrd="1" destOrd="0" presId="urn:microsoft.com/office/officeart/2008/layout/LinedList"/>
    <dgm:cxn modelId="{21AAF4A7-B8AB-4889-91BA-D7A0D8F88854}" type="presParOf" srcId="{5DC52C44-2B41-493B-9E40-21455EFC4BDD}" destId="{146F7517-D0EE-4CA9-9E24-172F13BBCF47}" srcOrd="12" destOrd="0" presId="urn:microsoft.com/office/officeart/2008/layout/LinedList"/>
    <dgm:cxn modelId="{1490ECE7-34B1-449D-BBAF-2E3353278C83}" type="presParOf" srcId="{5DC52C44-2B41-493B-9E40-21455EFC4BDD}" destId="{81101F79-99AD-44A0-B810-90FC37898F73}" srcOrd="13" destOrd="0" presId="urn:microsoft.com/office/officeart/2008/layout/LinedList"/>
    <dgm:cxn modelId="{D2845727-D1F0-4F6E-9804-415EAEF2A2A4}" type="presParOf" srcId="{81101F79-99AD-44A0-B810-90FC37898F73}" destId="{413B4B07-A5A8-4A13-842E-E7C744568BDD}" srcOrd="0" destOrd="0" presId="urn:microsoft.com/office/officeart/2008/layout/LinedList"/>
    <dgm:cxn modelId="{C8D9DA51-8F53-4F81-BE31-BB7C4DE7F6BB}" type="presParOf" srcId="{81101F79-99AD-44A0-B810-90FC37898F73}" destId="{3DD7883F-EAF0-46AA-94BD-0ABBC5510885}" srcOrd="1" destOrd="0" presId="urn:microsoft.com/office/officeart/2008/layout/LinedList"/>
    <dgm:cxn modelId="{0ACC7CCE-D7BB-4C5A-974A-26EBE217343D}" type="presParOf" srcId="{5DC52C44-2B41-493B-9E40-21455EFC4BDD}" destId="{00D15B38-A305-404D-9EEA-E0AA30CB383B}" srcOrd="14" destOrd="0" presId="urn:microsoft.com/office/officeart/2008/layout/LinedList"/>
    <dgm:cxn modelId="{A22B920F-BC72-41B7-80D7-A3F9F0B6DEE2}" type="presParOf" srcId="{5DC52C44-2B41-493B-9E40-21455EFC4BDD}" destId="{7270AB6C-FA5D-4A1C-BC73-6349D114A5AB}" srcOrd="15" destOrd="0" presId="urn:microsoft.com/office/officeart/2008/layout/LinedList"/>
    <dgm:cxn modelId="{E02263E9-F387-4605-BBC2-A9C2A3C6F303}" type="presParOf" srcId="{7270AB6C-FA5D-4A1C-BC73-6349D114A5AB}" destId="{315D53CE-2587-4F14-BD07-533C5A7FEEB5}" srcOrd="0" destOrd="0" presId="urn:microsoft.com/office/officeart/2008/layout/LinedList"/>
    <dgm:cxn modelId="{58B1FD7F-AA4B-437A-BD62-694E5A6F2BE9}" type="presParOf" srcId="{7270AB6C-FA5D-4A1C-BC73-6349D114A5AB}" destId="{474CA4A1-565B-48D9-A9AD-FF7A3E1F3889}" srcOrd="1" destOrd="0" presId="urn:microsoft.com/office/officeart/2008/layout/LinedList"/>
    <dgm:cxn modelId="{3E09F9E8-5759-48C1-BD7E-41A5ABF18382}" type="presParOf" srcId="{5DC52C44-2B41-493B-9E40-21455EFC4BDD}" destId="{44C74C59-2CE6-447A-9371-8F5E7F4E878F}" srcOrd="16" destOrd="0" presId="urn:microsoft.com/office/officeart/2008/layout/LinedList"/>
    <dgm:cxn modelId="{C956BD99-AD6C-4941-A00A-8FB0F813D695}" type="presParOf" srcId="{5DC52C44-2B41-493B-9E40-21455EFC4BDD}" destId="{997C5221-E478-4996-8201-EABFE3661559}" srcOrd="17" destOrd="0" presId="urn:microsoft.com/office/officeart/2008/layout/LinedList"/>
    <dgm:cxn modelId="{18E73B8F-D2F5-44DE-8C76-B1BFC6B0EA06}" type="presParOf" srcId="{997C5221-E478-4996-8201-EABFE3661559}" destId="{8E42F21B-837B-448D-AFA3-C80D3CEAD77F}" srcOrd="0" destOrd="0" presId="urn:microsoft.com/office/officeart/2008/layout/LinedList"/>
    <dgm:cxn modelId="{8FA38FEF-717D-4127-B49F-6E540B7B738F}" type="presParOf" srcId="{997C5221-E478-4996-8201-EABFE3661559}" destId="{B3DDF778-1281-4E99-8B01-F51376C04463}" srcOrd="1" destOrd="0" presId="urn:microsoft.com/office/officeart/2008/layout/LinedList"/>
    <dgm:cxn modelId="{21C28BEC-D201-4D09-B577-B416E36B1696}" type="presParOf" srcId="{5DC52C44-2B41-493B-9E40-21455EFC4BDD}" destId="{FB3E285C-3BDC-4221-8A03-6D2E27C156C2}" srcOrd="18" destOrd="0" presId="urn:microsoft.com/office/officeart/2008/layout/LinedList"/>
    <dgm:cxn modelId="{9F83D56F-602E-4995-ADE5-1D9AFAE74F24}" type="presParOf" srcId="{5DC52C44-2B41-493B-9E40-21455EFC4BDD}" destId="{36558003-B544-48DE-8C07-19A079CB957D}" srcOrd="19" destOrd="0" presId="urn:microsoft.com/office/officeart/2008/layout/LinedList"/>
    <dgm:cxn modelId="{BCB25B20-E4BE-474D-AF7E-38BF01F4FF9B}" type="presParOf" srcId="{36558003-B544-48DE-8C07-19A079CB957D}" destId="{02A0D6B8-5A75-470A-B7EB-A76306DCC9ED}" srcOrd="0" destOrd="0" presId="urn:microsoft.com/office/officeart/2008/layout/LinedList"/>
    <dgm:cxn modelId="{A2187990-379F-4667-B857-EB9F92D8C4BD}" type="presParOf" srcId="{36558003-B544-48DE-8C07-19A079CB957D}" destId="{5E08BAF4-1B22-418F-9E33-C193A4FED59E}" srcOrd="1" destOrd="0" presId="urn:microsoft.com/office/officeart/2008/layout/LinedList"/>
    <dgm:cxn modelId="{C7F179E7-6D26-4E22-92AF-EBC463C05D51}" type="presParOf" srcId="{5DC52C44-2B41-493B-9E40-21455EFC4BDD}" destId="{A4529ADB-7CD2-48A2-B019-77DF1D6829D5}" srcOrd="20" destOrd="0" presId="urn:microsoft.com/office/officeart/2008/layout/LinedList"/>
    <dgm:cxn modelId="{B8E7494E-6377-4765-BEC5-484943D396C6}" type="presParOf" srcId="{5DC52C44-2B41-493B-9E40-21455EFC4BDD}" destId="{F564265E-876D-4976-A4BB-29987B9676D6}" srcOrd="21" destOrd="0" presId="urn:microsoft.com/office/officeart/2008/layout/LinedList"/>
    <dgm:cxn modelId="{429EF3D8-E956-4646-A5F1-6B984CC6E295}" type="presParOf" srcId="{F564265E-876D-4976-A4BB-29987B9676D6}" destId="{EAECDDE8-368D-444E-9793-21416BBB5C9B}" srcOrd="0" destOrd="0" presId="urn:microsoft.com/office/officeart/2008/layout/LinedList"/>
    <dgm:cxn modelId="{AC531E3F-D821-4C2E-B1E3-EC735118F7F6}" type="presParOf" srcId="{F564265E-876D-4976-A4BB-29987B9676D6}" destId="{D599FF8D-11EF-4E42-9FCB-91009C1C49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91A8B-ED00-4FD6-9A43-F73E993862FE}">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90FBF7-3A8B-4297-A70E-5534FDBD3DB9}">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B9EC4B-F1DC-48C3-85EE-2EC753D95854}">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755650">
            <a:lnSpc>
              <a:spcPct val="100000"/>
            </a:lnSpc>
            <a:spcBef>
              <a:spcPct val="0"/>
            </a:spcBef>
            <a:spcAft>
              <a:spcPct val="35000"/>
            </a:spcAft>
            <a:buNone/>
          </a:pPr>
          <a:r>
            <a:rPr lang="en-GB" sz="1700" kern="1200"/>
            <a:t>SIMS in TOUCH is used as a channel of communication with both the personal tutor and subject staff but you can of course use the phone!</a:t>
          </a:r>
          <a:endParaRPr lang="en-US" sz="1700" kern="1200"/>
        </a:p>
      </dsp:txBody>
      <dsp:txXfrm>
        <a:off x="1844034" y="682"/>
        <a:ext cx="4401230" cy="1596566"/>
      </dsp:txXfrm>
    </dsp:sp>
    <dsp:sp modelId="{31D3D399-AF31-496C-B04F-C84BE762BC50}">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F8FDA0-3CF4-47FF-A337-8D0189F70925}">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C8F412-CD26-42B1-B034-D1BDEE0AF494}">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755650">
            <a:lnSpc>
              <a:spcPct val="100000"/>
            </a:lnSpc>
            <a:spcBef>
              <a:spcPct val="0"/>
            </a:spcBef>
            <a:spcAft>
              <a:spcPct val="35000"/>
            </a:spcAft>
            <a:buNone/>
          </a:pPr>
          <a:r>
            <a:rPr lang="en-GB" sz="1700" kern="1200"/>
            <a:t>Important to contact us as soon as possible if there is an issue, no matter how big or small, whether it is something you just want us to know, or something that needs dealing with.</a:t>
          </a:r>
          <a:endParaRPr lang="en-US" sz="1700" kern="1200"/>
        </a:p>
      </dsp:txBody>
      <dsp:txXfrm>
        <a:off x="1844034" y="1996390"/>
        <a:ext cx="4401230" cy="1596566"/>
      </dsp:txXfrm>
    </dsp:sp>
    <dsp:sp modelId="{FDC3A18C-125E-4E87-A03E-A8C1907F2F88}">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20AA96-A451-4ECC-ABC8-838A64619BFF}">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94298D-03CE-4D16-B73D-924916B16859}">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755650">
            <a:lnSpc>
              <a:spcPct val="100000"/>
            </a:lnSpc>
            <a:spcBef>
              <a:spcPct val="0"/>
            </a:spcBef>
            <a:spcAft>
              <a:spcPct val="35000"/>
            </a:spcAft>
            <a:buNone/>
          </a:pPr>
          <a:r>
            <a:rPr lang="en-GB" sz="1700" kern="1200"/>
            <a:t>You will get to know your child’s Personal Tutor and will have the opportunity to meet them during the first term.</a:t>
          </a:r>
          <a:r>
            <a:rPr lang="en-GB" sz="1700" kern="1200">
              <a:latin typeface="Calibri Light" panose="020F0302020204030204"/>
            </a:rPr>
            <a:t> </a:t>
          </a:r>
          <a:endParaRPr lang="en-US" sz="1700" kern="1200">
            <a:latin typeface="Calibri Light" panose="020F0302020204030204"/>
          </a:endParaRPr>
        </a:p>
      </dsp:txBody>
      <dsp:txXfrm>
        <a:off x="1844034" y="3992098"/>
        <a:ext cx="4401230" cy="1596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E3A1D-7C32-4B60-B3E7-5C14776D403E}">
      <dsp:nvSpPr>
        <dsp:cNvPr id="0" name=""/>
        <dsp:cNvSpPr/>
      </dsp:nvSpPr>
      <dsp:spPr>
        <a:xfrm>
          <a:off x="0" y="0"/>
          <a:ext cx="8097012" cy="78324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a:t>All students buy into the school laptop scheme</a:t>
          </a:r>
          <a:r>
            <a:rPr lang="en-GB" sz="2000" kern="1200">
              <a:latin typeface="Calibri Light" panose="020F0302020204030204"/>
            </a:rPr>
            <a:t> </a:t>
          </a:r>
          <a:endParaRPr lang="en-US" sz="2000" kern="1200"/>
        </a:p>
      </dsp:txBody>
      <dsp:txXfrm>
        <a:off x="22940" y="22940"/>
        <a:ext cx="7160195" cy="737360"/>
      </dsp:txXfrm>
    </dsp:sp>
    <dsp:sp modelId="{3A5B016F-7B2C-4D21-A5FA-EDF3FC2279EA}">
      <dsp:nvSpPr>
        <dsp:cNvPr id="0" name=""/>
        <dsp:cNvSpPr/>
      </dsp:nvSpPr>
      <dsp:spPr>
        <a:xfrm>
          <a:off x="604647" y="892024"/>
          <a:ext cx="8097012" cy="783240"/>
        </a:xfrm>
        <a:prstGeom prst="roundRect">
          <a:avLst>
            <a:gd name="adj" fmla="val 10000"/>
          </a:avLst>
        </a:prstGeom>
        <a:solidFill>
          <a:schemeClr val="accent5">
            <a:hueOff val="-1689636"/>
            <a:satOff val="-4355"/>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£17 per month for 3 years</a:t>
          </a:r>
          <a:endParaRPr lang="en-US" sz="2000" kern="1200"/>
        </a:p>
      </dsp:txBody>
      <dsp:txXfrm>
        <a:off x="627587" y="914964"/>
        <a:ext cx="6937378" cy="737360"/>
      </dsp:txXfrm>
    </dsp:sp>
    <dsp:sp modelId="{420BEB54-9BC0-43C6-AFD7-50C05405D0FF}">
      <dsp:nvSpPr>
        <dsp:cNvPr id="0" name=""/>
        <dsp:cNvSpPr/>
      </dsp:nvSpPr>
      <dsp:spPr>
        <a:xfrm>
          <a:off x="1209293" y="1784048"/>
          <a:ext cx="8097012" cy="783240"/>
        </a:xfrm>
        <a:prstGeom prst="roundRect">
          <a:avLst>
            <a:gd name="adj" fmla="val 10000"/>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a:t>Parent pay details</a:t>
          </a:r>
          <a:r>
            <a:rPr lang="en-GB" sz="2000" kern="1200">
              <a:latin typeface="Calibri Light" panose="020F0302020204030204"/>
            </a:rPr>
            <a:t> and laptop scheme </a:t>
          </a:r>
          <a:r>
            <a:rPr lang="en-GB" sz="2000" kern="1200"/>
            <a:t>will be emailed </a:t>
          </a:r>
          <a:r>
            <a:rPr lang="en-GB" sz="2000" kern="1200">
              <a:latin typeface="Calibri Light" panose="020F0302020204030204"/>
            </a:rPr>
            <a:t>by the ICT as a follow</a:t>
          </a:r>
          <a:r>
            <a:rPr lang="en-GB" sz="2000" kern="1200"/>
            <a:t> </a:t>
          </a:r>
          <a:r>
            <a:rPr lang="en-GB" sz="2000" kern="1200">
              <a:latin typeface="Calibri Light" panose="020F0302020204030204"/>
            </a:rPr>
            <a:t>up to tonight's meeting</a:t>
          </a:r>
          <a:r>
            <a:rPr lang="en-GB" sz="2000" kern="1200"/>
            <a:t>. </a:t>
          </a:r>
          <a:endParaRPr lang="en-US" sz="2000" kern="1200"/>
        </a:p>
      </dsp:txBody>
      <dsp:txXfrm>
        <a:off x="1232233" y="1806988"/>
        <a:ext cx="6937378" cy="737360"/>
      </dsp:txXfrm>
    </dsp:sp>
    <dsp:sp modelId="{40C10F69-68D6-4342-B8FF-C4662EF4B534}">
      <dsp:nvSpPr>
        <dsp:cNvPr id="0" name=""/>
        <dsp:cNvSpPr/>
      </dsp:nvSpPr>
      <dsp:spPr>
        <a:xfrm>
          <a:off x="1813940" y="2676072"/>
          <a:ext cx="8097012" cy="783240"/>
        </a:xfrm>
        <a:prstGeom prst="roundRect">
          <a:avLst>
            <a:gd name="adj" fmla="val 10000"/>
          </a:avLst>
        </a:prstGeom>
        <a:solidFill>
          <a:schemeClr val="accent5">
            <a:hueOff val="-5068907"/>
            <a:satOff val="-13064"/>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a:t>Proposed meeting for Parents and</a:t>
          </a:r>
          <a:r>
            <a:rPr lang="en-GB" sz="2000" kern="1200">
              <a:latin typeface="Calibri Light" panose="020F0302020204030204"/>
            </a:rPr>
            <a:t> Carers 12th</a:t>
          </a:r>
          <a:r>
            <a:rPr lang="en-GB" sz="2000" kern="1200" baseline="0">
              <a:highlight>
                <a:srgbClr val="FF0000"/>
              </a:highlight>
              <a:latin typeface="Calibri Light" panose="020F0302020204030204"/>
            </a:rPr>
            <a:t> </a:t>
          </a:r>
          <a:r>
            <a:rPr lang="en-GB" sz="2000" kern="1200">
              <a:highlight>
                <a:srgbClr val="FF0000"/>
              </a:highlight>
            </a:rPr>
            <a:t>September </a:t>
          </a:r>
          <a:r>
            <a:rPr lang="en-GB" sz="2000" kern="1200"/>
            <a:t>to demonstrate Firefly access and use to parents. </a:t>
          </a:r>
          <a:endParaRPr lang="en-US" sz="2000" kern="1200"/>
        </a:p>
      </dsp:txBody>
      <dsp:txXfrm>
        <a:off x="1836880" y="2699012"/>
        <a:ext cx="6937378" cy="737360"/>
      </dsp:txXfrm>
    </dsp:sp>
    <dsp:sp modelId="{054E1989-C6F6-4A1B-AA9E-BF469E722F26}">
      <dsp:nvSpPr>
        <dsp:cNvPr id="0" name=""/>
        <dsp:cNvSpPr/>
      </dsp:nvSpPr>
      <dsp:spPr>
        <a:xfrm>
          <a:off x="2418587" y="3568097"/>
          <a:ext cx="8097012" cy="783240"/>
        </a:xfrm>
        <a:prstGeom prst="roundRect">
          <a:avLst>
            <a:gd name="adj" fmla="val 10000"/>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Any further questions regarding the laptop scheme: </a:t>
          </a:r>
          <a:r>
            <a:rPr lang="en-GB" sz="2800" b="1" kern="1200"/>
            <a:t>lofthouser</a:t>
          </a:r>
          <a:r>
            <a:rPr lang="en-GB" sz="2800" b="1" kern="1200">
              <a:hlinkClick xmlns:r="http://schemas.openxmlformats.org/officeDocument/2006/relationships" r:id="rId1">
                <a:extLst>
                  <a:ext uri="{A12FA001-AC4F-418D-AE19-62706E023703}">
                    <ahyp:hlinkClr xmlns:ahyp="http://schemas.microsoft.com/office/drawing/2018/hyperlinkcolor" val="tx"/>
                  </a:ext>
                </a:extLst>
              </a:hlinkClick>
            </a:rPr>
            <a:t>@sghs.org.uk</a:t>
          </a:r>
          <a:endParaRPr lang="en-US" sz="2000" b="1" kern="1200"/>
        </a:p>
      </dsp:txBody>
      <dsp:txXfrm>
        <a:off x="2441527" y="3591037"/>
        <a:ext cx="6937378" cy="737360"/>
      </dsp:txXfrm>
    </dsp:sp>
    <dsp:sp modelId="{3591E930-02E0-4A5B-B0F8-7C8AC81E6F10}">
      <dsp:nvSpPr>
        <dsp:cNvPr id="0" name=""/>
        <dsp:cNvSpPr/>
      </dsp:nvSpPr>
      <dsp:spPr>
        <a:xfrm>
          <a:off x="7587905" y="572200"/>
          <a:ext cx="509106" cy="50910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0F974479-8F93-49AE-A963-13AF32F196A6}">
      <dsp:nvSpPr>
        <dsp:cNvPr id="0" name=""/>
        <dsp:cNvSpPr/>
      </dsp:nvSpPr>
      <dsp:spPr>
        <a:xfrm>
          <a:off x="8192552" y="1464225"/>
          <a:ext cx="509106" cy="509106"/>
        </a:xfrm>
        <a:prstGeom prst="downArrow">
          <a:avLst>
            <a:gd name="adj1" fmla="val 55000"/>
            <a:gd name="adj2" fmla="val 45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7A6C71E7-C608-4EEE-B85E-E2E59975BBE2}">
      <dsp:nvSpPr>
        <dsp:cNvPr id="0" name=""/>
        <dsp:cNvSpPr/>
      </dsp:nvSpPr>
      <dsp:spPr>
        <a:xfrm>
          <a:off x="8797199" y="2343195"/>
          <a:ext cx="509106" cy="509106"/>
        </a:xfrm>
        <a:prstGeom prst="downArrow">
          <a:avLst>
            <a:gd name="adj1" fmla="val 55000"/>
            <a:gd name="adj2" fmla="val 45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85666DC8-6EC8-409B-BB15-522C128D7A77}">
      <dsp:nvSpPr>
        <dsp:cNvPr id="0" name=""/>
        <dsp:cNvSpPr/>
      </dsp:nvSpPr>
      <dsp:spPr>
        <a:xfrm>
          <a:off x="9401846" y="3243922"/>
          <a:ext cx="509106" cy="509106"/>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40A49-35D5-4FA9-8344-8082EB163040}">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9450C-EE0B-4E5D-81BB-CB69A6DC7693}">
      <dsp:nvSpPr>
        <dsp:cNvPr id="0" name=""/>
        <dsp:cNvSpPr/>
      </dsp:nvSpPr>
      <dsp:spPr>
        <a:xfrm>
          <a:off x="0" y="270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GB" sz="2300" kern="1200">
              <a:hlinkClick xmlns:r="http://schemas.openxmlformats.org/officeDocument/2006/relationships" r:id="rId1"/>
            </a:rPr>
            <a:t>transition@sghs.org.uk</a:t>
          </a:r>
          <a:r>
            <a:rPr lang="en-GB" sz="2300" kern="1200">
              <a:latin typeface="Calibri Light" panose="020F0302020204030204"/>
            </a:rPr>
            <a:t> </a:t>
          </a:r>
          <a:endParaRPr lang="en-US" sz="2300" kern="1200"/>
        </a:p>
      </dsp:txBody>
      <dsp:txXfrm>
        <a:off x="0" y="2703"/>
        <a:ext cx="6900512" cy="502794"/>
      </dsp:txXfrm>
    </dsp:sp>
    <dsp:sp modelId="{1BF617F0-C7DD-42EA-A600-2F992FCDD2A5}">
      <dsp:nvSpPr>
        <dsp:cNvPr id="0" name=""/>
        <dsp:cNvSpPr/>
      </dsp:nvSpPr>
      <dsp:spPr>
        <a:xfrm>
          <a:off x="0" y="50549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C99CB-0D40-4041-9DBD-0C484758CBC2}">
      <dsp:nvSpPr>
        <dsp:cNvPr id="0" name=""/>
        <dsp:cNvSpPr/>
      </dsp:nvSpPr>
      <dsp:spPr>
        <a:xfrm>
          <a:off x="0" y="505497"/>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hlinkClick xmlns:r="http://schemas.openxmlformats.org/officeDocument/2006/relationships" r:id="rId2"/>
            </a:rPr>
            <a:t>winterm@sghs.org.uk</a:t>
          </a:r>
          <a:endParaRPr lang="en-US" sz="2300" kern="1200"/>
        </a:p>
      </dsp:txBody>
      <dsp:txXfrm>
        <a:off x="0" y="505497"/>
        <a:ext cx="6900512" cy="502794"/>
      </dsp:txXfrm>
    </dsp:sp>
    <dsp:sp modelId="{032BF6B4-9D2E-4D20-B404-79CA34C9DDB9}">
      <dsp:nvSpPr>
        <dsp:cNvPr id="0" name=""/>
        <dsp:cNvSpPr/>
      </dsp:nvSpPr>
      <dsp:spPr>
        <a:xfrm>
          <a:off x="0" y="10082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AC4FE5-B343-4FB2-8B31-DA9202DD191B}">
      <dsp:nvSpPr>
        <dsp:cNvPr id="0" name=""/>
        <dsp:cNvSpPr/>
      </dsp:nvSpPr>
      <dsp:spPr>
        <a:xfrm>
          <a:off x="0" y="1008291"/>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hlinkClick xmlns:r="http://schemas.openxmlformats.org/officeDocument/2006/relationships" r:id="rId3"/>
            </a:rPr>
            <a:t>kendrickp@sghs.org.uk</a:t>
          </a:r>
          <a:endParaRPr lang="en-US" sz="2300" kern="1200"/>
        </a:p>
      </dsp:txBody>
      <dsp:txXfrm>
        <a:off x="0" y="1008291"/>
        <a:ext cx="6900512" cy="502794"/>
      </dsp:txXfrm>
    </dsp:sp>
    <dsp:sp modelId="{024CD57F-0DCF-43AD-A80D-4DB9BA98AF16}">
      <dsp:nvSpPr>
        <dsp:cNvPr id="0" name=""/>
        <dsp:cNvSpPr/>
      </dsp:nvSpPr>
      <dsp:spPr>
        <a:xfrm>
          <a:off x="0" y="151108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6872A-E68E-485F-9F9C-4C013AB764ED}">
      <dsp:nvSpPr>
        <dsp:cNvPr id="0" name=""/>
        <dsp:cNvSpPr/>
      </dsp:nvSpPr>
      <dsp:spPr>
        <a:xfrm>
          <a:off x="0" y="1511085"/>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hlinkClick xmlns:r="http://schemas.openxmlformats.org/officeDocument/2006/relationships" r:id="rId4"/>
            </a:rPr>
            <a:t>studentservices@sghs.org.uk</a:t>
          </a:r>
          <a:endParaRPr lang="en-US" sz="2300" kern="1200"/>
        </a:p>
      </dsp:txBody>
      <dsp:txXfrm>
        <a:off x="0" y="1511085"/>
        <a:ext cx="6900512" cy="502794"/>
      </dsp:txXfrm>
    </dsp:sp>
    <dsp:sp modelId="{16BD609B-B1E4-456C-99EE-A1103DB133DE}">
      <dsp:nvSpPr>
        <dsp:cNvPr id="0" name=""/>
        <dsp:cNvSpPr/>
      </dsp:nvSpPr>
      <dsp:spPr>
        <a:xfrm>
          <a:off x="0" y="201387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F5688-CB75-4C1D-AD51-1BA0C55C1039}">
      <dsp:nvSpPr>
        <dsp:cNvPr id="0" name=""/>
        <dsp:cNvSpPr/>
      </dsp:nvSpPr>
      <dsp:spPr>
        <a:xfrm>
          <a:off x="0" y="2013879"/>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hlinkClick xmlns:r="http://schemas.openxmlformats.org/officeDocument/2006/relationships" r:id="rId5"/>
            </a:rPr>
            <a:t>studentprogress@sghs.org.uk</a:t>
          </a:r>
          <a:endParaRPr lang="en-US" sz="2300" kern="1200"/>
        </a:p>
      </dsp:txBody>
      <dsp:txXfrm>
        <a:off x="0" y="2013879"/>
        <a:ext cx="6900512" cy="502794"/>
      </dsp:txXfrm>
    </dsp:sp>
    <dsp:sp modelId="{5A803CC9-FEEA-4E79-A642-4A7340524590}">
      <dsp:nvSpPr>
        <dsp:cNvPr id="0" name=""/>
        <dsp:cNvSpPr/>
      </dsp:nvSpPr>
      <dsp:spPr>
        <a:xfrm>
          <a:off x="0" y="251667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A1D1E-452C-406B-84EC-6EBA5F57E71A}">
      <dsp:nvSpPr>
        <dsp:cNvPr id="0" name=""/>
        <dsp:cNvSpPr/>
      </dsp:nvSpPr>
      <dsp:spPr>
        <a:xfrm>
          <a:off x="0" y="251667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latin typeface="Calibri Light" panose="020F0302020204030204"/>
              <a:hlinkClick xmlns:r="http://schemas.openxmlformats.org/officeDocument/2006/relationships" r:id="rId6"/>
            </a:rPr>
            <a:t>send@sghs.org.uk</a:t>
          </a:r>
        </a:p>
      </dsp:txBody>
      <dsp:txXfrm>
        <a:off x="0" y="2516673"/>
        <a:ext cx="6900512" cy="502794"/>
      </dsp:txXfrm>
    </dsp:sp>
    <dsp:sp modelId="{146F7517-D0EE-4CA9-9E24-172F13BBCF47}">
      <dsp:nvSpPr>
        <dsp:cNvPr id="0" name=""/>
        <dsp:cNvSpPr/>
      </dsp:nvSpPr>
      <dsp:spPr>
        <a:xfrm>
          <a:off x="0" y="301946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B4B07-A5A8-4A13-842E-E7C744568BDD}">
      <dsp:nvSpPr>
        <dsp:cNvPr id="0" name=""/>
        <dsp:cNvSpPr/>
      </dsp:nvSpPr>
      <dsp:spPr>
        <a:xfrm>
          <a:off x="0" y="3019467"/>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GB" sz="2300" kern="1200"/>
            <a:t>Website links:</a:t>
          </a:r>
          <a:r>
            <a:rPr lang="en-GB" sz="2300" kern="1200">
              <a:latin typeface="Calibri Light" panose="020F0302020204030204"/>
            </a:rPr>
            <a:t> </a:t>
          </a:r>
          <a:endParaRPr lang="en-US" sz="2300" kern="1200"/>
        </a:p>
      </dsp:txBody>
      <dsp:txXfrm>
        <a:off x="0" y="3019467"/>
        <a:ext cx="6900512" cy="502794"/>
      </dsp:txXfrm>
    </dsp:sp>
    <dsp:sp modelId="{00D15B38-A305-404D-9EEA-E0AA30CB383B}">
      <dsp:nvSpPr>
        <dsp:cNvPr id="0" name=""/>
        <dsp:cNvSpPr/>
      </dsp:nvSpPr>
      <dsp:spPr>
        <a:xfrm>
          <a:off x="0" y="352226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D53CE-2587-4F14-BD07-533C5A7FEEB5}">
      <dsp:nvSpPr>
        <dsp:cNvPr id="0" name=""/>
        <dsp:cNvSpPr/>
      </dsp:nvSpPr>
      <dsp:spPr>
        <a:xfrm>
          <a:off x="0" y="3522261"/>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Firefly link to year 6 transition page</a:t>
          </a:r>
          <a:endParaRPr lang="en-US" sz="2300" kern="1200"/>
        </a:p>
      </dsp:txBody>
      <dsp:txXfrm>
        <a:off x="0" y="3522261"/>
        <a:ext cx="6900512" cy="502794"/>
      </dsp:txXfrm>
    </dsp:sp>
    <dsp:sp modelId="{44C74C59-2CE6-447A-9371-8F5E7F4E878F}">
      <dsp:nvSpPr>
        <dsp:cNvPr id="0" name=""/>
        <dsp:cNvSpPr/>
      </dsp:nvSpPr>
      <dsp:spPr>
        <a:xfrm>
          <a:off x="0" y="402505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42F21B-837B-448D-AFA3-C80D3CEAD77F}">
      <dsp:nvSpPr>
        <dsp:cNvPr id="0" name=""/>
        <dsp:cNvSpPr/>
      </dsp:nvSpPr>
      <dsp:spPr>
        <a:xfrm>
          <a:off x="0" y="4025055"/>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hlinkClick xmlns:r="http://schemas.openxmlformats.org/officeDocument/2006/relationships" r:id="rId7"/>
            </a:rPr>
            <a:t>https://sghs.fireflycloud.net/year-6---7-transition</a:t>
          </a:r>
          <a:endParaRPr lang="en-US" sz="2300" kern="1200"/>
        </a:p>
      </dsp:txBody>
      <dsp:txXfrm>
        <a:off x="0" y="4025055"/>
        <a:ext cx="6900512" cy="502794"/>
      </dsp:txXfrm>
    </dsp:sp>
    <dsp:sp modelId="{FB3E285C-3BDC-4221-8A03-6D2E27C156C2}">
      <dsp:nvSpPr>
        <dsp:cNvPr id="0" name=""/>
        <dsp:cNvSpPr/>
      </dsp:nvSpPr>
      <dsp:spPr>
        <a:xfrm>
          <a:off x="0" y="452784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0D6B8-5A75-470A-B7EB-A76306DCC9ED}">
      <dsp:nvSpPr>
        <dsp:cNvPr id="0" name=""/>
        <dsp:cNvSpPr/>
      </dsp:nvSpPr>
      <dsp:spPr>
        <a:xfrm>
          <a:off x="0" y="4527849"/>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hlinkClick xmlns:r="http://schemas.openxmlformats.org/officeDocument/2006/relationships" r:id="rId8"/>
            </a:rPr>
            <a:t>https://www.sghs.org.uk/</a:t>
          </a:r>
          <a:endParaRPr lang="en-US" sz="2300" kern="1200"/>
        </a:p>
      </dsp:txBody>
      <dsp:txXfrm>
        <a:off x="0" y="4527849"/>
        <a:ext cx="6900512" cy="502794"/>
      </dsp:txXfrm>
    </dsp:sp>
    <dsp:sp modelId="{A4529ADB-7CD2-48A2-B019-77DF1D6829D5}">
      <dsp:nvSpPr>
        <dsp:cNvPr id="0" name=""/>
        <dsp:cNvSpPr/>
      </dsp:nvSpPr>
      <dsp:spPr>
        <a:xfrm>
          <a:off x="0" y="503064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CDDE8-368D-444E-9793-21416BBB5C9B}">
      <dsp:nvSpPr>
        <dsp:cNvPr id="0" name=""/>
        <dsp:cNvSpPr/>
      </dsp:nvSpPr>
      <dsp:spPr>
        <a:xfrm>
          <a:off x="0" y="503064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https://www.carltonlodge.org.uk/our-activities</a:t>
          </a:r>
          <a:endParaRPr lang="en-GB" sz="2300" kern="1200">
            <a:latin typeface="Calibri Light" panose="020F0302020204030204"/>
          </a:endParaRPr>
        </a:p>
      </dsp:txBody>
      <dsp:txXfrm>
        <a:off x="0" y="5030643"/>
        <a:ext cx="6900512" cy="5027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BCD71-8560-405C-AD5D-8AEAA072B6FE}" type="datetimeFigureOut">
              <a:t>6/28/2024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FAD9B-4CB5-40D8-B7D0-57C2B253217B}" type="slidenum">
              <a:t>‹#›</a:t>
            </a:fld>
            <a:endParaRPr lang="en-US"/>
          </a:p>
        </p:txBody>
      </p:sp>
    </p:spTree>
    <p:extLst>
      <p:ext uri="{BB962C8B-B14F-4D97-AF65-F5344CB8AC3E}">
        <p14:creationId xmlns:p14="http://schemas.microsoft.com/office/powerpoint/2010/main" val="48543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555B9-FD68-96DE-AAC8-05A693C835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A0342F-67A8-61D1-E02F-6402B91734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9067BF-760A-FA09-A08B-4A98ECF3805A}"/>
              </a:ext>
            </a:extLst>
          </p:cNvPr>
          <p:cNvSpPr>
            <a:spLocks noGrp="1"/>
          </p:cNvSpPr>
          <p:nvPr>
            <p:ph type="dt" sz="half" idx="10"/>
          </p:nvPr>
        </p:nvSpPr>
        <p:spPr/>
        <p:txBody>
          <a:bodyPr/>
          <a:lstStyle/>
          <a:p>
            <a:fld id="{FAA8F725-3D07-4D9C-9813-43E42DE357D6}" type="datetimeFigureOut">
              <a:rPr lang="en-GB" smtClean="0"/>
              <a:t>28/06/2024</a:t>
            </a:fld>
            <a:endParaRPr lang="en-GB"/>
          </a:p>
        </p:txBody>
      </p:sp>
      <p:sp>
        <p:nvSpPr>
          <p:cNvPr id="5" name="Footer Placeholder 4">
            <a:extLst>
              <a:ext uri="{FF2B5EF4-FFF2-40B4-BE49-F238E27FC236}">
                <a16:creationId xmlns:a16="http://schemas.microsoft.com/office/drawing/2014/main" id="{8522B5B3-DBB6-5766-EFC2-F5BFE0A8E0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C61726-FBE7-D10B-2922-4A427225B188}"/>
              </a:ext>
            </a:extLst>
          </p:cNvPr>
          <p:cNvSpPr>
            <a:spLocks noGrp="1"/>
          </p:cNvSpPr>
          <p:nvPr>
            <p:ph type="sldNum" sz="quarter" idx="12"/>
          </p:nvPr>
        </p:nvSpPr>
        <p:spPr/>
        <p:txBody>
          <a:bodyPr/>
          <a:lstStyle/>
          <a:p>
            <a:fld id="{801341F7-4121-49AF-8475-027A28708B6B}" type="slidenum">
              <a:rPr lang="en-GB" smtClean="0"/>
              <a:t>‹#›</a:t>
            </a:fld>
            <a:endParaRPr lang="en-GB"/>
          </a:p>
        </p:txBody>
      </p:sp>
    </p:spTree>
    <p:extLst>
      <p:ext uri="{BB962C8B-B14F-4D97-AF65-F5344CB8AC3E}">
        <p14:creationId xmlns:p14="http://schemas.microsoft.com/office/powerpoint/2010/main" val="192586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FE42-3812-ECDD-2729-D71AFC62A3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E86CB-4221-AD32-FD82-4E59E3C7B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276F1C-68D2-A417-A92C-1DD9D3078DD0}"/>
              </a:ext>
            </a:extLst>
          </p:cNvPr>
          <p:cNvSpPr>
            <a:spLocks noGrp="1"/>
          </p:cNvSpPr>
          <p:nvPr>
            <p:ph type="dt" sz="half" idx="10"/>
          </p:nvPr>
        </p:nvSpPr>
        <p:spPr/>
        <p:txBody>
          <a:bodyPr/>
          <a:lstStyle/>
          <a:p>
            <a:fld id="{FAA8F725-3D07-4D9C-9813-43E42DE357D6}" type="datetimeFigureOut">
              <a:rPr lang="en-GB" smtClean="0"/>
              <a:t>28/06/2024</a:t>
            </a:fld>
            <a:endParaRPr lang="en-GB"/>
          </a:p>
        </p:txBody>
      </p:sp>
      <p:sp>
        <p:nvSpPr>
          <p:cNvPr id="5" name="Footer Placeholder 4">
            <a:extLst>
              <a:ext uri="{FF2B5EF4-FFF2-40B4-BE49-F238E27FC236}">
                <a16:creationId xmlns:a16="http://schemas.microsoft.com/office/drawing/2014/main" id="{B0883114-6F0D-4611-F544-117D792099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E111F1-E156-F506-58F1-C34D4035B7C9}"/>
              </a:ext>
            </a:extLst>
          </p:cNvPr>
          <p:cNvSpPr>
            <a:spLocks noGrp="1"/>
          </p:cNvSpPr>
          <p:nvPr>
            <p:ph type="sldNum" sz="quarter" idx="12"/>
          </p:nvPr>
        </p:nvSpPr>
        <p:spPr/>
        <p:txBody>
          <a:bodyPr/>
          <a:lstStyle/>
          <a:p>
            <a:fld id="{801341F7-4121-49AF-8475-027A28708B6B}" type="slidenum">
              <a:rPr lang="en-GB" smtClean="0"/>
              <a:t>‹#›</a:t>
            </a:fld>
            <a:endParaRPr lang="en-GB"/>
          </a:p>
        </p:txBody>
      </p:sp>
    </p:spTree>
    <p:extLst>
      <p:ext uri="{BB962C8B-B14F-4D97-AF65-F5344CB8AC3E}">
        <p14:creationId xmlns:p14="http://schemas.microsoft.com/office/powerpoint/2010/main" val="123653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A5CEB0-441B-2256-6701-1E2DF1FA98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F93A2E-CCEF-8601-D0B6-1D01F7BD0C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DB5B1E-9BEC-C2A0-2556-3F1E1FA8FE66}"/>
              </a:ext>
            </a:extLst>
          </p:cNvPr>
          <p:cNvSpPr>
            <a:spLocks noGrp="1"/>
          </p:cNvSpPr>
          <p:nvPr>
            <p:ph type="dt" sz="half" idx="10"/>
          </p:nvPr>
        </p:nvSpPr>
        <p:spPr/>
        <p:txBody>
          <a:bodyPr/>
          <a:lstStyle/>
          <a:p>
            <a:fld id="{FAA8F725-3D07-4D9C-9813-43E42DE357D6}" type="datetimeFigureOut">
              <a:rPr lang="en-GB" smtClean="0"/>
              <a:t>28/06/2024</a:t>
            </a:fld>
            <a:endParaRPr lang="en-GB"/>
          </a:p>
        </p:txBody>
      </p:sp>
      <p:sp>
        <p:nvSpPr>
          <p:cNvPr id="5" name="Footer Placeholder 4">
            <a:extLst>
              <a:ext uri="{FF2B5EF4-FFF2-40B4-BE49-F238E27FC236}">
                <a16:creationId xmlns:a16="http://schemas.microsoft.com/office/drawing/2014/main" id="{BCC3CAEA-C26D-DB24-4220-86AA1E9168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6271F3-8ADF-315D-E136-4EACCCD28C50}"/>
              </a:ext>
            </a:extLst>
          </p:cNvPr>
          <p:cNvSpPr>
            <a:spLocks noGrp="1"/>
          </p:cNvSpPr>
          <p:nvPr>
            <p:ph type="sldNum" sz="quarter" idx="12"/>
          </p:nvPr>
        </p:nvSpPr>
        <p:spPr/>
        <p:txBody>
          <a:bodyPr/>
          <a:lstStyle/>
          <a:p>
            <a:fld id="{801341F7-4121-49AF-8475-027A28708B6B}" type="slidenum">
              <a:rPr lang="en-GB" smtClean="0"/>
              <a:t>‹#›</a:t>
            </a:fld>
            <a:endParaRPr lang="en-GB"/>
          </a:p>
        </p:txBody>
      </p:sp>
    </p:spTree>
    <p:extLst>
      <p:ext uri="{BB962C8B-B14F-4D97-AF65-F5344CB8AC3E}">
        <p14:creationId xmlns:p14="http://schemas.microsoft.com/office/powerpoint/2010/main" val="10398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A9A3-38ED-ADDE-2EB8-E4C968477B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04D6A8-DA84-66C7-CDD7-566AEE9CDC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605500-0B82-7C56-4260-B8D9AC75D55E}"/>
              </a:ext>
            </a:extLst>
          </p:cNvPr>
          <p:cNvSpPr>
            <a:spLocks noGrp="1"/>
          </p:cNvSpPr>
          <p:nvPr>
            <p:ph type="dt" sz="half" idx="10"/>
          </p:nvPr>
        </p:nvSpPr>
        <p:spPr/>
        <p:txBody>
          <a:bodyPr/>
          <a:lstStyle/>
          <a:p>
            <a:fld id="{FAA8F725-3D07-4D9C-9813-43E42DE357D6}" type="datetimeFigureOut">
              <a:rPr lang="en-GB" smtClean="0"/>
              <a:t>28/06/2024</a:t>
            </a:fld>
            <a:endParaRPr lang="en-GB"/>
          </a:p>
        </p:txBody>
      </p:sp>
      <p:sp>
        <p:nvSpPr>
          <p:cNvPr id="5" name="Footer Placeholder 4">
            <a:extLst>
              <a:ext uri="{FF2B5EF4-FFF2-40B4-BE49-F238E27FC236}">
                <a16:creationId xmlns:a16="http://schemas.microsoft.com/office/drawing/2014/main" id="{E1011A42-FADB-0E1C-B0D0-478A67065C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BB9F07-1DC1-5818-90ED-652E2CC905A2}"/>
              </a:ext>
            </a:extLst>
          </p:cNvPr>
          <p:cNvSpPr>
            <a:spLocks noGrp="1"/>
          </p:cNvSpPr>
          <p:nvPr>
            <p:ph type="sldNum" sz="quarter" idx="12"/>
          </p:nvPr>
        </p:nvSpPr>
        <p:spPr/>
        <p:txBody>
          <a:bodyPr/>
          <a:lstStyle/>
          <a:p>
            <a:fld id="{801341F7-4121-49AF-8475-027A28708B6B}" type="slidenum">
              <a:rPr lang="en-GB" smtClean="0"/>
              <a:t>‹#›</a:t>
            </a:fld>
            <a:endParaRPr lang="en-GB"/>
          </a:p>
        </p:txBody>
      </p:sp>
    </p:spTree>
    <p:extLst>
      <p:ext uri="{BB962C8B-B14F-4D97-AF65-F5344CB8AC3E}">
        <p14:creationId xmlns:p14="http://schemas.microsoft.com/office/powerpoint/2010/main" val="12328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9769-2527-8331-48D8-2C9366F6F7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21D6F9-0F27-376C-17F8-F6C1395AFC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D723EE-9330-4355-BF62-8A6AA13CF43F}"/>
              </a:ext>
            </a:extLst>
          </p:cNvPr>
          <p:cNvSpPr>
            <a:spLocks noGrp="1"/>
          </p:cNvSpPr>
          <p:nvPr>
            <p:ph type="dt" sz="half" idx="10"/>
          </p:nvPr>
        </p:nvSpPr>
        <p:spPr/>
        <p:txBody>
          <a:bodyPr/>
          <a:lstStyle/>
          <a:p>
            <a:fld id="{FAA8F725-3D07-4D9C-9813-43E42DE357D6}" type="datetimeFigureOut">
              <a:rPr lang="en-GB" smtClean="0"/>
              <a:t>28/06/2024</a:t>
            </a:fld>
            <a:endParaRPr lang="en-GB"/>
          </a:p>
        </p:txBody>
      </p:sp>
      <p:sp>
        <p:nvSpPr>
          <p:cNvPr id="5" name="Footer Placeholder 4">
            <a:extLst>
              <a:ext uri="{FF2B5EF4-FFF2-40B4-BE49-F238E27FC236}">
                <a16:creationId xmlns:a16="http://schemas.microsoft.com/office/drawing/2014/main" id="{D2189A72-02BF-01D1-CA22-F29EB08E61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ACFA68-9C6B-AC98-B22F-EC08C4A9A146}"/>
              </a:ext>
            </a:extLst>
          </p:cNvPr>
          <p:cNvSpPr>
            <a:spLocks noGrp="1"/>
          </p:cNvSpPr>
          <p:nvPr>
            <p:ph type="sldNum" sz="quarter" idx="12"/>
          </p:nvPr>
        </p:nvSpPr>
        <p:spPr/>
        <p:txBody>
          <a:bodyPr/>
          <a:lstStyle/>
          <a:p>
            <a:fld id="{801341F7-4121-49AF-8475-027A28708B6B}" type="slidenum">
              <a:rPr lang="en-GB" smtClean="0"/>
              <a:t>‹#›</a:t>
            </a:fld>
            <a:endParaRPr lang="en-GB"/>
          </a:p>
        </p:txBody>
      </p:sp>
    </p:spTree>
    <p:extLst>
      <p:ext uri="{BB962C8B-B14F-4D97-AF65-F5344CB8AC3E}">
        <p14:creationId xmlns:p14="http://schemas.microsoft.com/office/powerpoint/2010/main" val="99915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D976-D3F1-A301-379A-026A4667C6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876C34-96FA-D832-7A7B-53A21EAA19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2F18EA-1817-4B44-7C6E-D5DB369006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148B07-F48C-7D5E-656F-BF802181F780}"/>
              </a:ext>
            </a:extLst>
          </p:cNvPr>
          <p:cNvSpPr>
            <a:spLocks noGrp="1"/>
          </p:cNvSpPr>
          <p:nvPr>
            <p:ph type="dt" sz="half" idx="10"/>
          </p:nvPr>
        </p:nvSpPr>
        <p:spPr/>
        <p:txBody>
          <a:bodyPr/>
          <a:lstStyle/>
          <a:p>
            <a:fld id="{FAA8F725-3D07-4D9C-9813-43E42DE357D6}" type="datetimeFigureOut">
              <a:rPr lang="en-GB" smtClean="0"/>
              <a:t>28/06/2024</a:t>
            </a:fld>
            <a:endParaRPr lang="en-GB"/>
          </a:p>
        </p:txBody>
      </p:sp>
      <p:sp>
        <p:nvSpPr>
          <p:cNvPr id="6" name="Footer Placeholder 5">
            <a:extLst>
              <a:ext uri="{FF2B5EF4-FFF2-40B4-BE49-F238E27FC236}">
                <a16:creationId xmlns:a16="http://schemas.microsoft.com/office/drawing/2014/main" id="{D8DA8849-14CC-64FC-5F9E-89F550E493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918751-B4A6-B69F-471D-C10197D45944}"/>
              </a:ext>
            </a:extLst>
          </p:cNvPr>
          <p:cNvSpPr>
            <a:spLocks noGrp="1"/>
          </p:cNvSpPr>
          <p:nvPr>
            <p:ph type="sldNum" sz="quarter" idx="12"/>
          </p:nvPr>
        </p:nvSpPr>
        <p:spPr/>
        <p:txBody>
          <a:bodyPr/>
          <a:lstStyle/>
          <a:p>
            <a:fld id="{801341F7-4121-49AF-8475-027A28708B6B}" type="slidenum">
              <a:rPr lang="en-GB" smtClean="0"/>
              <a:t>‹#›</a:t>
            </a:fld>
            <a:endParaRPr lang="en-GB"/>
          </a:p>
        </p:txBody>
      </p:sp>
    </p:spTree>
    <p:extLst>
      <p:ext uri="{BB962C8B-B14F-4D97-AF65-F5344CB8AC3E}">
        <p14:creationId xmlns:p14="http://schemas.microsoft.com/office/powerpoint/2010/main" val="294321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5ED0-528C-B172-58BA-546D298424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A48F49-41D8-55BB-8BA2-0A75E75FD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316465-446F-0EB0-1062-B9B9E4639C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C8C744-1A9C-8A65-A67A-1EC7506F3E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6A11F7-A4EB-91B2-036A-5FA3554D65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F4F9D5-03CC-0CE1-EE34-3F1FBD534C3E}"/>
              </a:ext>
            </a:extLst>
          </p:cNvPr>
          <p:cNvSpPr>
            <a:spLocks noGrp="1"/>
          </p:cNvSpPr>
          <p:nvPr>
            <p:ph type="dt" sz="half" idx="10"/>
          </p:nvPr>
        </p:nvSpPr>
        <p:spPr/>
        <p:txBody>
          <a:bodyPr/>
          <a:lstStyle/>
          <a:p>
            <a:fld id="{FAA8F725-3D07-4D9C-9813-43E42DE357D6}" type="datetimeFigureOut">
              <a:rPr lang="en-GB" smtClean="0"/>
              <a:t>28/06/2024</a:t>
            </a:fld>
            <a:endParaRPr lang="en-GB"/>
          </a:p>
        </p:txBody>
      </p:sp>
      <p:sp>
        <p:nvSpPr>
          <p:cNvPr id="8" name="Footer Placeholder 7">
            <a:extLst>
              <a:ext uri="{FF2B5EF4-FFF2-40B4-BE49-F238E27FC236}">
                <a16:creationId xmlns:a16="http://schemas.microsoft.com/office/drawing/2014/main" id="{52383511-5A15-F0EE-E4B8-D44516810A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453E15-9622-5ED1-3462-8F82BBE1CBED}"/>
              </a:ext>
            </a:extLst>
          </p:cNvPr>
          <p:cNvSpPr>
            <a:spLocks noGrp="1"/>
          </p:cNvSpPr>
          <p:nvPr>
            <p:ph type="sldNum" sz="quarter" idx="12"/>
          </p:nvPr>
        </p:nvSpPr>
        <p:spPr/>
        <p:txBody>
          <a:bodyPr/>
          <a:lstStyle/>
          <a:p>
            <a:fld id="{801341F7-4121-49AF-8475-027A28708B6B}" type="slidenum">
              <a:rPr lang="en-GB" smtClean="0"/>
              <a:t>‹#›</a:t>
            </a:fld>
            <a:endParaRPr lang="en-GB"/>
          </a:p>
        </p:txBody>
      </p:sp>
    </p:spTree>
    <p:extLst>
      <p:ext uri="{BB962C8B-B14F-4D97-AF65-F5344CB8AC3E}">
        <p14:creationId xmlns:p14="http://schemas.microsoft.com/office/powerpoint/2010/main" val="275347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DA32D-BEED-6413-15CB-0267A31FFD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1C0230-691F-76BF-C502-00920FE0B9BA}"/>
              </a:ext>
            </a:extLst>
          </p:cNvPr>
          <p:cNvSpPr>
            <a:spLocks noGrp="1"/>
          </p:cNvSpPr>
          <p:nvPr>
            <p:ph type="dt" sz="half" idx="10"/>
          </p:nvPr>
        </p:nvSpPr>
        <p:spPr/>
        <p:txBody>
          <a:bodyPr/>
          <a:lstStyle/>
          <a:p>
            <a:fld id="{FAA8F725-3D07-4D9C-9813-43E42DE357D6}" type="datetimeFigureOut">
              <a:rPr lang="en-GB" smtClean="0"/>
              <a:t>28/06/2024</a:t>
            </a:fld>
            <a:endParaRPr lang="en-GB"/>
          </a:p>
        </p:txBody>
      </p:sp>
      <p:sp>
        <p:nvSpPr>
          <p:cNvPr id="4" name="Footer Placeholder 3">
            <a:extLst>
              <a:ext uri="{FF2B5EF4-FFF2-40B4-BE49-F238E27FC236}">
                <a16:creationId xmlns:a16="http://schemas.microsoft.com/office/drawing/2014/main" id="{D756C295-CB31-CCD5-D8EF-FAEF697324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B54AF5-4C2B-256F-028C-F6D29592BBA5}"/>
              </a:ext>
            </a:extLst>
          </p:cNvPr>
          <p:cNvSpPr>
            <a:spLocks noGrp="1"/>
          </p:cNvSpPr>
          <p:nvPr>
            <p:ph type="sldNum" sz="quarter" idx="12"/>
          </p:nvPr>
        </p:nvSpPr>
        <p:spPr/>
        <p:txBody>
          <a:bodyPr/>
          <a:lstStyle/>
          <a:p>
            <a:fld id="{801341F7-4121-49AF-8475-027A28708B6B}" type="slidenum">
              <a:rPr lang="en-GB" smtClean="0"/>
              <a:t>‹#›</a:t>
            </a:fld>
            <a:endParaRPr lang="en-GB"/>
          </a:p>
        </p:txBody>
      </p:sp>
    </p:spTree>
    <p:extLst>
      <p:ext uri="{BB962C8B-B14F-4D97-AF65-F5344CB8AC3E}">
        <p14:creationId xmlns:p14="http://schemas.microsoft.com/office/powerpoint/2010/main" val="154761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F362A9-0D08-7CE9-BC72-773ABFE98B0B}"/>
              </a:ext>
            </a:extLst>
          </p:cNvPr>
          <p:cNvSpPr>
            <a:spLocks noGrp="1"/>
          </p:cNvSpPr>
          <p:nvPr>
            <p:ph type="dt" sz="half" idx="10"/>
          </p:nvPr>
        </p:nvSpPr>
        <p:spPr/>
        <p:txBody>
          <a:bodyPr/>
          <a:lstStyle/>
          <a:p>
            <a:fld id="{FAA8F725-3D07-4D9C-9813-43E42DE357D6}" type="datetimeFigureOut">
              <a:rPr lang="en-GB" smtClean="0"/>
              <a:t>28/06/2024</a:t>
            </a:fld>
            <a:endParaRPr lang="en-GB"/>
          </a:p>
        </p:txBody>
      </p:sp>
      <p:sp>
        <p:nvSpPr>
          <p:cNvPr id="3" name="Footer Placeholder 2">
            <a:extLst>
              <a:ext uri="{FF2B5EF4-FFF2-40B4-BE49-F238E27FC236}">
                <a16:creationId xmlns:a16="http://schemas.microsoft.com/office/drawing/2014/main" id="{0DAC509C-ED32-B8A4-1A73-70BFB8DD9C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B52938-27F0-081E-BB00-044EBF0021C6}"/>
              </a:ext>
            </a:extLst>
          </p:cNvPr>
          <p:cNvSpPr>
            <a:spLocks noGrp="1"/>
          </p:cNvSpPr>
          <p:nvPr>
            <p:ph type="sldNum" sz="quarter" idx="12"/>
          </p:nvPr>
        </p:nvSpPr>
        <p:spPr/>
        <p:txBody>
          <a:bodyPr/>
          <a:lstStyle/>
          <a:p>
            <a:fld id="{801341F7-4121-49AF-8475-027A28708B6B}" type="slidenum">
              <a:rPr lang="en-GB" smtClean="0"/>
              <a:t>‹#›</a:t>
            </a:fld>
            <a:endParaRPr lang="en-GB"/>
          </a:p>
        </p:txBody>
      </p:sp>
    </p:spTree>
    <p:extLst>
      <p:ext uri="{BB962C8B-B14F-4D97-AF65-F5344CB8AC3E}">
        <p14:creationId xmlns:p14="http://schemas.microsoft.com/office/powerpoint/2010/main" val="252372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CDFB7-7EFC-B31B-C906-F8B0D2982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5F1CA4-0138-2625-6B78-3BFAF40CC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515E83-4063-990D-8A92-ECAF8FA34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CDB6D-1EB9-FAB4-117D-C60DE35CD237}"/>
              </a:ext>
            </a:extLst>
          </p:cNvPr>
          <p:cNvSpPr>
            <a:spLocks noGrp="1"/>
          </p:cNvSpPr>
          <p:nvPr>
            <p:ph type="dt" sz="half" idx="10"/>
          </p:nvPr>
        </p:nvSpPr>
        <p:spPr/>
        <p:txBody>
          <a:bodyPr/>
          <a:lstStyle/>
          <a:p>
            <a:fld id="{FAA8F725-3D07-4D9C-9813-43E42DE357D6}" type="datetimeFigureOut">
              <a:rPr lang="en-GB" smtClean="0"/>
              <a:t>28/06/2024</a:t>
            </a:fld>
            <a:endParaRPr lang="en-GB"/>
          </a:p>
        </p:txBody>
      </p:sp>
      <p:sp>
        <p:nvSpPr>
          <p:cNvPr id="6" name="Footer Placeholder 5">
            <a:extLst>
              <a:ext uri="{FF2B5EF4-FFF2-40B4-BE49-F238E27FC236}">
                <a16:creationId xmlns:a16="http://schemas.microsoft.com/office/drawing/2014/main" id="{5B12B315-9243-79E3-D212-50F9FE45A8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6D6D25-29C7-59A4-99EE-2A326DF43B48}"/>
              </a:ext>
            </a:extLst>
          </p:cNvPr>
          <p:cNvSpPr>
            <a:spLocks noGrp="1"/>
          </p:cNvSpPr>
          <p:nvPr>
            <p:ph type="sldNum" sz="quarter" idx="12"/>
          </p:nvPr>
        </p:nvSpPr>
        <p:spPr/>
        <p:txBody>
          <a:bodyPr/>
          <a:lstStyle/>
          <a:p>
            <a:fld id="{801341F7-4121-49AF-8475-027A28708B6B}" type="slidenum">
              <a:rPr lang="en-GB" smtClean="0"/>
              <a:t>‹#›</a:t>
            </a:fld>
            <a:endParaRPr lang="en-GB"/>
          </a:p>
        </p:txBody>
      </p:sp>
    </p:spTree>
    <p:extLst>
      <p:ext uri="{BB962C8B-B14F-4D97-AF65-F5344CB8AC3E}">
        <p14:creationId xmlns:p14="http://schemas.microsoft.com/office/powerpoint/2010/main" val="398530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9284-5ACD-0997-7951-C8B4CC1907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49B15C-14FF-2A59-685C-8945F71356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A19AE6-598F-F211-DFB6-9B25F4BC3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93252-58C0-598C-2803-314C4992E8E5}"/>
              </a:ext>
            </a:extLst>
          </p:cNvPr>
          <p:cNvSpPr>
            <a:spLocks noGrp="1"/>
          </p:cNvSpPr>
          <p:nvPr>
            <p:ph type="dt" sz="half" idx="10"/>
          </p:nvPr>
        </p:nvSpPr>
        <p:spPr/>
        <p:txBody>
          <a:bodyPr/>
          <a:lstStyle/>
          <a:p>
            <a:fld id="{FAA8F725-3D07-4D9C-9813-43E42DE357D6}" type="datetimeFigureOut">
              <a:rPr lang="en-GB" smtClean="0"/>
              <a:t>28/06/2024</a:t>
            </a:fld>
            <a:endParaRPr lang="en-GB"/>
          </a:p>
        </p:txBody>
      </p:sp>
      <p:sp>
        <p:nvSpPr>
          <p:cNvPr id="6" name="Footer Placeholder 5">
            <a:extLst>
              <a:ext uri="{FF2B5EF4-FFF2-40B4-BE49-F238E27FC236}">
                <a16:creationId xmlns:a16="http://schemas.microsoft.com/office/drawing/2014/main" id="{6674F3A4-9904-337B-42EC-BA2AE92198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99A438-E1DA-82D0-8F53-4D8574DA6879}"/>
              </a:ext>
            </a:extLst>
          </p:cNvPr>
          <p:cNvSpPr>
            <a:spLocks noGrp="1"/>
          </p:cNvSpPr>
          <p:nvPr>
            <p:ph type="sldNum" sz="quarter" idx="12"/>
          </p:nvPr>
        </p:nvSpPr>
        <p:spPr/>
        <p:txBody>
          <a:bodyPr/>
          <a:lstStyle/>
          <a:p>
            <a:fld id="{801341F7-4121-49AF-8475-027A28708B6B}" type="slidenum">
              <a:rPr lang="en-GB" smtClean="0"/>
              <a:t>‹#›</a:t>
            </a:fld>
            <a:endParaRPr lang="en-GB"/>
          </a:p>
        </p:txBody>
      </p:sp>
    </p:spTree>
    <p:extLst>
      <p:ext uri="{BB962C8B-B14F-4D97-AF65-F5344CB8AC3E}">
        <p14:creationId xmlns:p14="http://schemas.microsoft.com/office/powerpoint/2010/main" val="3699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68F973-CC77-E00A-1149-3035038B5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DC9F06-FC7D-B1B5-A16B-58619CA8E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988E94-F741-02B1-01B8-394D8913A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8F725-3D07-4D9C-9813-43E42DE357D6}" type="datetimeFigureOut">
              <a:rPr lang="en-GB" smtClean="0"/>
              <a:t>28/06/2024</a:t>
            </a:fld>
            <a:endParaRPr lang="en-GB"/>
          </a:p>
        </p:txBody>
      </p:sp>
      <p:sp>
        <p:nvSpPr>
          <p:cNvPr id="5" name="Footer Placeholder 4">
            <a:extLst>
              <a:ext uri="{FF2B5EF4-FFF2-40B4-BE49-F238E27FC236}">
                <a16:creationId xmlns:a16="http://schemas.microsoft.com/office/drawing/2014/main" id="{BAA9F0ED-06FE-6752-954D-B9B7A2C4C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F00A6B-2F86-E970-7F1B-86E8BF2AC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341F7-4121-49AF-8475-027A28708B6B}" type="slidenum">
              <a:rPr lang="en-GB" smtClean="0"/>
              <a:t>‹#›</a:t>
            </a:fld>
            <a:endParaRPr lang="en-GB"/>
          </a:p>
        </p:txBody>
      </p:sp>
    </p:spTree>
    <p:extLst>
      <p:ext uri="{BB962C8B-B14F-4D97-AF65-F5344CB8AC3E}">
        <p14:creationId xmlns:p14="http://schemas.microsoft.com/office/powerpoint/2010/main" val="6954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pta_events.co.uk/friendsofsgh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sghs.fireflycloud.net/year-6---7-transition/year-7-information-for-parents-and-carer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8" name="Rectangle 1077">
            <a:extLst>
              <a:ext uri="{FF2B5EF4-FFF2-40B4-BE49-F238E27FC236}">
                <a16:creationId xmlns:a16="http://schemas.microsoft.com/office/drawing/2014/main" id="{D48D9584-D2FD-48CE-9E17-4E250B74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2" name="Picture 18" descr="Skipton Girls' High School | Northern Star Academies Trust - Music">
            <a:extLst>
              <a:ext uri="{FF2B5EF4-FFF2-40B4-BE49-F238E27FC236}">
                <a16:creationId xmlns:a16="http://schemas.microsoft.com/office/drawing/2014/main" id="{685A5F4C-BBB5-2256-A664-0AA3CD4BD9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5" r="1" b="1"/>
          <a:stretch/>
        </p:blipFill>
        <p:spPr bwMode="auto">
          <a:xfrm>
            <a:off x="35772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Two women holding papers in front of a building&#10;&#10;Description automatically generated">
            <a:extLst>
              <a:ext uri="{FF2B5EF4-FFF2-40B4-BE49-F238E27FC236}">
                <a16:creationId xmlns:a16="http://schemas.microsoft.com/office/drawing/2014/main" id="{2CE5F230-5531-58DB-326C-35381D69E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5" r="1458" b="4"/>
          <a:stretch/>
        </p:blipFill>
        <p:spPr bwMode="auto">
          <a:xfrm>
            <a:off x="7822523" y="3456433"/>
            <a:ext cx="4369477"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Grammar schools benefit disadvantaged kids says think tank | UK News | Sky  News">
            <a:extLst>
              <a:ext uri="{FF2B5EF4-FFF2-40B4-BE49-F238E27FC236}">
                <a16:creationId xmlns:a16="http://schemas.microsoft.com/office/drawing/2014/main" id="{76D7CE89-9363-C73D-EA12-2B81A3130C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71" r="6579" b="-1"/>
          <a:stretch/>
        </p:blipFill>
        <p:spPr bwMode="auto">
          <a:xfrm>
            <a:off x="3630260"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80" name="Freeform: Shape 1079">
            <a:extLst>
              <a:ext uri="{FF2B5EF4-FFF2-40B4-BE49-F238E27FC236}">
                <a16:creationId xmlns:a16="http://schemas.microsoft.com/office/drawing/2014/main" id="{CA17DEF4-6C5D-41C6-8D93-5C7CFD7AD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82" name="Freeform: Shape 1081">
            <a:extLst>
              <a:ext uri="{FF2B5EF4-FFF2-40B4-BE49-F238E27FC236}">
                <a16:creationId xmlns:a16="http://schemas.microsoft.com/office/drawing/2014/main" id="{22BBC5A3-5C8C-4FB9-AEFF-8778D2C98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D7078F-2D5C-0297-6BA4-3C0B932B22ED}"/>
              </a:ext>
            </a:extLst>
          </p:cNvPr>
          <p:cNvSpPr>
            <a:spLocks noGrp="1"/>
          </p:cNvSpPr>
          <p:nvPr>
            <p:ph type="ctrTitle"/>
          </p:nvPr>
        </p:nvSpPr>
        <p:spPr>
          <a:xfrm>
            <a:off x="438912" y="1508760"/>
            <a:ext cx="3429000" cy="2898648"/>
          </a:xfrm>
        </p:spPr>
        <p:txBody>
          <a:bodyPr>
            <a:normAutofit/>
          </a:bodyPr>
          <a:lstStyle/>
          <a:p>
            <a:pPr algn="l"/>
            <a:r>
              <a:rPr lang="en-GB" sz="4000"/>
              <a:t>Welcome to Skipton Girls’High School</a:t>
            </a:r>
          </a:p>
        </p:txBody>
      </p:sp>
      <p:sp>
        <p:nvSpPr>
          <p:cNvPr id="1084" name="Rectangle 1083">
            <a:extLst>
              <a:ext uri="{FF2B5EF4-FFF2-40B4-BE49-F238E27FC236}">
                <a16:creationId xmlns:a16="http://schemas.microsoft.com/office/drawing/2014/main" id="{3BB917E8-D696-4787-96D6-521A9C42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8" name="Picture 14" descr="02314">
            <a:extLst>
              <a:ext uri="{FF2B5EF4-FFF2-40B4-BE49-F238E27FC236}">
                <a16:creationId xmlns:a16="http://schemas.microsoft.com/office/drawing/2014/main" id="{A5276AE4-55DC-4AD9-B04A-60A407995F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30" r="14062" b="1"/>
          <a:stretch/>
        </p:blipFill>
        <p:spPr bwMode="auto">
          <a:xfrm>
            <a:off x="7845207" y="10"/>
            <a:ext cx="4346795"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1086" name="Rectangle 1085">
            <a:extLst>
              <a:ext uri="{FF2B5EF4-FFF2-40B4-BE49-F238E27FC236}">
                <a16:creationId xmlns:a16="http://schemas.microsoft.com/office/drawing/2014/main" id="{39F4C545-E278-42ED-9B78-2EBA4644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16" descr="Login - Skipton Girls' High School">
            <a:extLst>
              <a:ext uri="{FF2B5EF4-FFF2-40B4-BE49-F238E27FC236}">
                <a16:creationId xmlns:a16="http://schemas.microsoft.com/office/drawing/2014/main" id="{508FA960-AE11-0D8A-4BF9-AA61545C08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598" y="465768"/>
            <a:ext cx="3235619" cy="39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05" name="Picture 8204">
            <a:extLst>
              <a:ext uri="{FF2B5EF4-FFF2-40B4-BE49-F238E27FC236}">
                <a16:creationId xmlns:a16="http://schemas.microsoft.com/office/drawing/2014/main" id="{780AAA49-FE09-80CB-010A-DA3FBECAD69E}"/>
              </a:ext>
            </a:extLst>
          </p:cNvPr>
          <p:cNvPicPr>
            <a:picLocks noChangeAspect="1"/>
          </p:cNvPicPr>
          <p:nvPr/>
        </p:nvPicPr>
        <p:blipFill rotWithShape="1">
          <a:blip r:embed="rId2"/>
          <a:srcRect l="31175" r="26575"/>
          <a:stretch/>
        </p:blipFill>
        <p:spPr>
          <a:xfrm>
            <a:off x="0" y="10"/>
            <a:ext cx="5151179" cy="6857990"/>
          </a:xfrm>
          <a:prstGeom prst="rect">
            <a:avLst/>
          </a:prstGeom>
        </p:spPr>
      </p:pic>
      <p:cxnSp>
        <p:nvCxnSpPr>
          <p:cNvPr id="8209" name="Straight Connector 820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194" name="Rectangle 3">
            <a:extLst>
              <a:ext uri="{FF2B5EF4-FFF2-40B4-BE49-F238E27FC236}">
                <a16:creationId xmlns:a16="http://schemas.microsoft.com/office/drawing/2014/main" id="{D2B20E3E-EF69-AD60-B61D-78ABC673AD9B}"/>
              </a:ext>
            </a:extLst>
          </p:cNvPr>
          <p:cNvSpPr>
            <a:spLocks noGrp="1" noChangeArrowheads="1"/>
          </p:cNvSpPr>
          <p:nvPr>
            <p:ph type="body" idx="1"/>
          </p:nvPr>
        </p:nvSpPr>
        <p:spPr>
          <a:xfrm>
            <a:off x="5868557" y="1137426"/>
            <a:ext cx="5444382" cy="5004958"/>
          </a:xfrm>
        </p:spPr>
        <p:txBody>
          <a:bodyPr vert="horz" lIns="91440" tIns="45720" rIns="91440" bIns="45720" rtlCol="0" anchor="t">
            <a:normAutofit lnSpcReduction="10000"/>
          </a:bodyPr>
          <a:lstStyle/>
          <a:p>
            <a:r>
              <a:rPr lang="en-GB" altLang="en-US" sz="2200">
                <a:highlight>
                  <a:srgbClr val="FF0000"/>
                </a:highlight>
                <a:latin typeface="Arial"/>
                <a:cs typeface="Arial"/>
              </a:rPr>
              <a:t>Thursday 12th September – </a:t>
            </a:r>
            <a:r>
              <a:rPr lang="en-GB" altLang="en-US" sz="2200">
                <a:latin typeface="Arial"/>
                <a:cs typeface="Arial"/>
              </a:rPr>
              <a:t>meeting with parents in school .</a:t>
            </a:r>
            <a:endParaRPr lang="en-US" sz="2200"/>
          </a:p>
          <a:p>
            <a:r>
              <a:rPr lang="en-GB" altLang="en-US" sz="2200">
                <a:latin typeface="Arial"/>
                <a:cs typeface="Arial"/>
              </a:rPr>
              <a:t>Monday 30th September  ‘Meet the tutor’ event.</a:t>
            </a:r>
          </a:p>
          <a:p>
            <a:pPr eaLnBrk="1" hangingPunct="1"/>
            <a:r>
              <a:rPr lang="en-GB" altLang="en-US" sz="2200">
                <a:latin typeface="Arial"/>
                <a:cs typeface="Arial"/>
              </a:rPr>
              <a:t>Each student will receive 2 reports during Year 7. These outline commitment to learning and attainment feedback.</a:t>
            </a:r>
          </a:p>
          <a:p>
            <a:r>
              <a:rPr lang="en-GB" altLang="en-US" sz="2200">
                <a:latin typeface="Arial"/>
                <a:cs typeface="Arial"/>
              </a:rPr>
              <a:t>Year 7 parents evening - summer term.</a:t>
            </a:r>
          </a:p>
          <a:p>
            <a:pPr eaLnBrk="1" hangingPunct="1"/>
            <a:r>
              <a:rPr lang="en-GB" altLang="en-US" sz="2200">
                <a:latin typeface="Arial"/>
                <a:cs typeface="Arial"/>
              </a:rPr>
              <a:t>Parents/staff can use SIMS in TOUCH throughout the year for contact at any other time.</a:t>
            </a:r>
          </a:p>
          <a:p>
            <a:r>
              <a:rPr lang="en-GB" altLang="en-US" sz="2200">
                <a:latin typeface="Arial"/>
                <a:cs typeface="Arial"/>
              </a:rPr>
              <a:t>Please feel free to contact staff about </a:t>
            </a:r>
            <a:r>
              <a:rPr lang="en-GB" altLang="en-US" sz="2200" b="1">
                <a:latin typeface="Arial"/>
                <a:cs typeface="Arial"/>
              </a:rPr>
              <a:t>any issue at any time </a:t>
            </a:r>
            <a:r>
              <a:rPr lang="en-GB" altLang="en-US" sz="2200">
                <a:latin typeface="Arial"/>
                <a:cs typeface="Arial"/>
              </a:rPr>
              <a:t>– they will be happy to help.</a:t>
            </a:r>
          </a:p>
          <a:p>
            <a:pPr eaLnBrk="1" hangingPunct="1"/>
            <a:endParaRPr lang="en-GB" altLang="en-US" sz="17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6" name="Rectangle 1025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8" name="Oval 1025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22804601-6688-3E61-58DE-604C7F308426}"/>
              </a:ext>
            </a:extLst>
          </p:cNvPr>
          <p:cNvSpPr>
            <a:spLocks noGrp="1" noChangeArrowheads="1"/>
          </p:cNvSpPr>
          <p:nvPr>
            <p:ph type="title"/>
          </p:nvPr>
        </p:nvSpPr>
        <p:spPr>
          <a:xfrm>
            <a:off x="1245072" y="1289765"/>
            <a:ext cx="3651101" cy="4270963"/>
          </a:xfrm>
        </p:spPr>
        <p:txBody>
          <a:bodyPr anchor="ctr">
            <a:normAutofit/>
          </a:bodyPr>
          <a:lstStyle/>
          <a:p>
            <a:pPr algn="ctr" eaLnBrk="1" hangingPunct="1"/>
            <a:r>
              <a:rPr lang="en-GB" altLang="en-US" sz="5600">
                <a:solidFill>
                  <a:srgbClr val="FFFFFF"/>
                </a:solidFill>
                <a:latin typeface="Arial" panose="020B0604020202020204" pitchFamily="34" charset="0"/>
              </a:rPr>
              <a:t>How can I help my child?</a:t>
            </a:r>
          </a:p>
        </p:txBody>
      </p:sp>
      <p:sp>
        <p:nvSpPr>
          <p:cNvPr id="1026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026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9219" name="Rectangle 3">
            <a:extLst>
              <a:ext uri="{FF2B5EF4-FFF2-40B4-BE49-F238E27FC236}">
                <a16:creationId xmlns:a16="http://schemas.microsoft.com/office/drawing/2014/main" id="{E808AA27-0820-4309-DF01-D05C220772D4}"/>
              </a:ext>
            </a:extLst>
          </p:cNvPr>
          <p:cNvSpPr>
            <a:spLocks noGrp="1" noChangeArrowheads="1"/>
          </p:cNvSpPr>
          <p:nvPr>
            <p:ph type="body" idx="1"/>
          </p:nvPr>
        </p:nvSpPr>
        <p:spPr>
          <a:xfrm>
            <a:off x="6297233" y="518400"/>
            <a:ext cx="4771607" cy="5837949"/>
          </a:xfrm>
        </p:spPr>
        <p:txBody>
          <a:bodyPr anchor="ctr">
            <a:normAutofit/>
          </a:bodyPr>
          <a:lstStyle/>
          <a:p>
            <a:pPr eaLnBrk="1" hangingPunct="1"/>
            <a:r>
              <a:rPr lang="en-GB" altLang="en-US" sz="1600" b="1">
                <a:solidFill>
                  <a:schemeClr val="tx1">
                    <a:alpha val="80000"/>
                  </a:schemeClr>
                </a:solidFill>
                <a:latin typeface="Arial" panose="020B0604020202020204" pitchFamily="34" charset="0"/>
              </a:rPr>
              <a:t>Agree a routine for ensuring they leave on time for the bus/train and go to bed at a reasonable hour.</a:t>
            </a:r>
          </a:p>
          <a:p>
            <a:pPr eaLnBrk="1" hangingPunct="1"/>
            <a:r>
              <a:rPr lang="en-GB" altLang="en-US" sz="1600" b="1">
                <a:solidFill>
                  <a:schemeClr val="tx1">
                    <a:alpha val="80000"/>
                  </a:schemeClr>
                </a:solidFill>
                <a:latin typeface="Arial" panose="020B0604020202020204" pitchFamily="34" charset="0"/>
              </a:rPr>
              <a:t>Make sure they know how to get home if they miss the bus/train.</a:t>
            </a:r>
          </a:p>
          <a:p>
            <a:pPr eaLnBrk="1" hangingPunct="1"/>
            <a:r>
              <a:rPr lang="en-GB" altLang="en-US" sz="1600" b="1">
                <a:solidFill>
                  <a:schemeClr val="tx1">
                    <a:alpha val="80000"/>
                  </a:schemeClr>
                </a:solidFill>
                <a:latin typeface="Arial" panose="020B0604020202020204" pitchFamily="34" charset="0"/>
              </a:rPr>
              <a:t>Label ALL belongings with their name, PE kit.</a:t>
            </a:r>
          </a:p>
          <a:p>
            <a:pPr eaLnBrk="1" hangingPunct="1"/>
            <a:r>
              <a:rPr lang="en-GB" altLang="en-US" sz="1600" b="1">
                <a:solidFill>
                  <a:schemeClr val="tx1">
                    <a:alpha val="80000"/>
                  </a:schemeClr>
                </a:solidFill>
                <a:latin typeface="Arial" panose="020B0604020202020204" pitchFamily="34" charset="0"/>
              </a:rPr>
              <a:t>Check that their bag is packed with the right equipment before bedtime.</a:t>
            </a:r>
          </a:p>
          <a:p>
            <a:pPr eaLnBrk="1" hangingPunct="1"/>
            <a:r>
              <a:rPr lang="en-GB" altLang="en-US" sz="1600" b="1">
                <a:solidFill>
                  <a:schemeClr val="tx1">
                    <a:alpha val="80000"/>
                  </a:schemeClr>
                </a:solidFill>
                <a:latin typeface="Arial" panose="020B0604020202020204" pitchFamily="34" charset="0"/>
              </a:rPr>
              <a:t>Buy them a watch, we don’t have bells.</a:t>
            </a:r>
          </a:p>
          <a:p>
            <a:pPr eaLnBrk="1" hangingPunct="1"/>
            <a:r>
              <a:rPr lang="en-GB" altLang="en-US" sz="1600" b="1">
                <a:solidFill>
                  <a:schemeClr val="tx1">
                    <a:alpha val="80000"/>
                  </a:schemeClr>
                </a:solidFill>
                <a:latin typeface="Arial" panose="020B0604020202020204" pitchFamily="34" charset="0"/>
              </a:rPr>
              <a:t>Help them organise space at home for books to be stored and homework to be completed.</a:t>
            </a:r>
          </a:p>
          <a:p>
            <a:pPr eaLnBrk="1" hangingPunct="1"/>
            <a:r>
              <a:rPr lang="en-GB" altLang="en-US" sz="1600" b="1">
                <a:solidFill>
                  <a:schemeClr val="tx1">
                    <a:alpha val="80000"/>
                  </a:schemeClr>
                </a:solidFill>
                <a:latin typeface="Arial" panose="020B0604020202020204" pitchFamily="34" charset="0"/>
              </a:rPr>
              <a:t>Check that they are up to date </a:t>
            </a:r>
          </a:p>
          <a:p>
            <a:pPr eaLnBrk="1" hangingPunct="1"/>
            <a:r>
              <a:rPr lang="en-GB" altLang="en-US" sz="1600" b="1">
                <a:solidFill>
                  <a:schemeClr val="tx1">
                    <a:alpha val="80000"/>
                  </a:schemeClr>
                </a:solidFill>
                <a:latin typeface="Arial" panose="020B0604020202020204" pitchFamily="34" charset="0"/>
              </a:rPr>
              <a:t>Encourage them to mix with other students, expect changes in friendship groups,  join clubs  to help this.</a:t>
            </a:r>
          </a:p>
          <a:p>
            <a:pPr eaLnBrk="1" hangingPunct="1"/>
            <a:r>
              <a:rPr lang="en-GB" altLang="en-US" sz="1600" b="1">
                <a:solidFill>
                  <a:schemeClr val="tx1">
                    <a:alpha val="80000"/>
                  </a:schemeClr>
                </a:solidFill>
                <a:latin typeface="Arial" panose="020B0604020202020204" pitchFamily="34" charset="0"/>
              </a:rPr>
              <a:t>But most of all encourage them to get involved, to push themselves and to enjoy every minute of their time at Skipton Girls’. </a:t>
            </a:r>
          </a:p>
        </p:txBody>
      </p:sp>
      <p:sp>
        <p:nvSpPr>
          <p:cNvPr id="1026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0266" name="Straight Connector 1026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500" fill="hold"/>
                                        <p:tgtEl>
                                          <p:spTgt spid="921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2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9219">
                                            <p:txEl>
                                              <p:pRg st="8" end="8"/>
                                            </p:txEl>
                                          </p:spTgt>
                                        </p:tgtEl>
                                        <p:attrNameLst>
                                          <p:attrName>style.visibility</p:attrName>
                                        </p:attrNameLst>
                                      </p:cBhvr>
                                      <p:to>
                                        <p:strVal val="visible"/>
                                      </p:to>
                                    </p:set>
                                    <p:anim calcmode="lin" valueType="num">
                                      <p:cBhvr additive="base">
                                        <p:cTn id="55" dur="500" fill="hold"/>
                                        <p:tgtEl>
                                          <p:spTgt spid="921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21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CB39-29FD-E95C-6A75-3BC8BBF95971}"/>
              </a:ext>
            </a:extLst>
          </p:cNvPr>
          <p:cNvSpPr>
            <a:spLocks noGrp="1"/>
          </p:cNvSpPr>
          <p:nvPr>
            <p:ph type="title"/>
          </p:nvPr>
        </p:nvSpPr>
        <p:spPr>
          <a:xfrm>
            <a:off x="222734" y="345811"/>
            <a:ext cx="5761760" cy="1358693"/>
          </a:xfrm>
        </p:spPr>
        <p:txBody>
          <a:bodyPr>
            <a:normAutofit/>
          </a:bodyPr>
          <a:lstStyle/>
          <a:p>
            <a:r>
              <a:rPr lang="en-GB"/>
              <a:t>Year 7 Residential </a:t>
            </a:r>
          </a:p>
        </p:txBody>
      </p:sp>
      <p:sp>
        <p:nvSpPr>
          <p:cNvPr id="3" name="Content Placeholder 2">
            <a:extLst>
              <a:ext uri="{FF2B5EF4-FFF2-40B4-BE49-F238E27FC236}">
                <a16:creationId xmlns:a16="http://schemas.microsoft.com/office/drawing/2014/main" id="{BC50D0A7-A3AD-E954-80DD-A7D82C1D5B1A}"/>
              </a:ext>
            </a:extLst>
          </p:cNvPr>
          <p:cNvSpPr>
            <a:spLocks noGrp="1"/>
          </p:cNvSpPr>
          <p:nvPr>
            <p:ph idx="1"/>
          </p:nvPr>
        </p:nvSpPr>
        <p:spPr>
          <a:xfrm>
            <a:off x="454648" y="1825625"/>
            <a:ext cx="5528884" cy="4837251"/>
          </a:xfrm>
        </p:spPr>
        <p:txBody>
          <a:bodyPr vert="horz" lIns="74295" tIns="37148" rIns="74295" bIns="37148" rtlCol="0" anchor="t">
            <a:normAutofit/>
          </a:bodyPr>
          <a:lstStyle/>
          <a:p>
            <a:r>
              <a:rPr lang="en-GB" sz="2400"/>
              <a:t>w/c 4</a:t>
            </a:r>
            <a:r>
              <a:rPr lang="en-GB" sz="2400" baseline="30000"/>
              <a:t>th</a:t>
            </a:r>
            <a:r>
              <a:rPr lang="en-GB" sz="2400"/>
              <a:t> November</a:t>
            </a:r>
            <a:endParaRPr lang="en-GB" sz="2400">
              <a:ea typeface="Calibri"/>
              <a:cs typeface="Calibri"/>
            </a:endParaRPr>
          </a:p>
          <a:p>
            <a:r>
              <a:rPr lang="en-GB" sz="2400"/>
              <a:t>Carlton Lodge, Outdoor Education Centre</a:t>
            </a:r>
            <a:endParaRPr lang="en-GB" sz="2400">
              <a:ea typeface="Calibri"/>
              <a:cs typeface="Calibri"/>
            </a:endParaRPr>
          </a:p>
          <a:p>
            <a:r>
              <a:rPr lang="en-GB" sz="2400">
                <a:ea typeface="+mn-lt"/>
                <a:cs typeface="+mn-lt"/>
              </a:rPr>
              <a:t>https://www.carltonlodge.org.uk/our-activities</a:t>
            </a:r>
            <a:endParaRPr lang="en-GB" sz="2400">
              <a:ea typeface="Calibri"/>
              <a:cs typeface="Calibri"/>
            </a:endParaRPr>
          </a:p>
          <a:p>
            <a:r>
              <a:rPr lang="en-GB" sz="2400"/>
              <a:t>Range of outdoor activities</a:t>
            </a:r>
            <a:endParaRPr lang="en-GB" sz="2400">
              <a:ea typeface="Calibri"/>
              <a:cs typeface="Calibri" panose="020F0502020204030204"/>
            </a:endParaRPr>
          </a:p>
          <a:p>
            <a:r>
              <a:rPr lang="en-GB" sz="2400"/>
              <a:t>Teambuilding exercises and opportunities to work with others</a:t>
            </a:r>
            <a:endParaRPr lang="en-GB" sz="2400">
              <a:ea typeface="Calibri"/>
              <a:cs typeface="Calibri" panose="020F0502020204030204"/>
            </a:endParaRPr>
          </a:p>
          <a:p>
            <a:r>
              <a:rPr lang="en-GB" sz="2400"/>
              <a:t>Learn new skills</a:t>
            </a:r>
            <a:endParaRPr lang="en-GB" sz="2400">
              <a:ea typeface="Calibri"/>
              <a:cs typeface="Calibri" panose="020F0502020204030204"/>
            </a:endParaRPr>
          </a:p>
          <a:p>
            <a:r>
              <a:rPr lang="en-GB" sz="2400"/>
              <a:t>Bonding exercises with new peers</a:t>
            </a:r>
            <a:endParaRPr lang="en-GB" sz="2400">
              <a:ea typeface="Calibri"/>
              <a:cs typeface="Calibri" panose="020F0502020204030204"/>
            </a:endParaRPr>
          </a:p>
          <a:p>
            <a:r>
              <a:rPr lang="en-GB" sz="2400"/>
              <a:t>Create new friendships</a:t>
            </a:r>
            <a:endParaRPr lang="en-GB" sz="2400">
              <a:ea typeface="Calibri"/>
              <a:cs typeface="Calibri" panose="020F0502020204030204"/>
            </a:endParaRPr>
          </a:p>
        </p:txBody>
      </p:sp>
      <p:pic>
        <p:nvPicPr>
          <p:cNvPr id="5" name="Picture 4">
            <a:extLst>
              <a:ext uri="{FF2B5EF4-FFF2-40B4-BE49-F238E27FC236}">
                <a16:creationId xmlns:a16="http://schemas.microsoft.com/office/drawing/2014/main" id="{3125366C-4686-C665-ADA5-F45FB3C9A759}"/>
              </a:ext>
            </a:extLst>
          </p:cNvPr>
          <p:cNvPicPr>
            <a:picLocks noChangeAspect="1"/>
          </p:cNvPicPr>
          <p:nvPr/>
        </p:nvPicPr>
        <p:blipFill rotWithShape="1">
          <a:blip r:embed="rId2"/>
          <a:srcRect l="27678" r="24857" b="-1"/>
          <a:stretch/>
        </p:blipFill>
        <p:spPr>
          <a:xfrm>
            <a:off x="7562772" y="2727730"/>
            <a:ext cx="4634749"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7" name="Picture 6">
            <a:extLst>
              <a:ext uri="{FF2B5EF4-FFF2-40B4-BE49-F238E27FC236}">
                <a16:creationId xmlns:a16="http://schemas.microsoft.com/office/drawing/2014/main" id="{45B71980-B7AA-08D8-1DCB-CEB192C78A78}"/>
              </a:ext>
            </a:extLst>
          </p:cNvPr>
          <p:cNvPicPr>
            <a:picLocks noChangeAspect="1"/>
          </p:cNvPicPr>
          <p:nvPr/>
        </p:nvPicPr>
        <p:blipFill rotWithShape="1">
          <a:blip r:embed="rId3"/>
          <a:srcRect l="9597" r="11501"/>
          <a:stretch/>
        </p:blipFill>
        <p:spPr>
          <a:xfrm>
            <a:off x="6230556" y="2"/>
            <a:ext cx="3190745"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88801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933CB39-29FD-E95C-6A75-3BC8BBF95971}"/>
              </a:ext>
            </a:extLst>
          </p:cNvPr>
          <p:cNvSpPr>
            <a:spLocks noGrp="1"/>
          </p:cNvSpPr>
          <p:nvPr>
            <p:ph type="title"/>
          </p:nvPr>
        </p:nvSpPr>
        <p:spPr>
          <a:xfrm>
            <a:off x="838200" y="365125"/>
            <a:ext cx="10515600" cy="1325563"/>
          </a:xfrm>
        </p:spPr>
        <p:txBody>
          <a:bodyPr>
            <a:normAutofit/>
          </a:bodyPr>
          <a:lstStyle/>
          <a:p>
            <a:r>
              <a:rPr lang="en-GB"/>
              <a:t>Year 7 Residential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50D0A7-A3AD-E954-80DD-A7D82C1D5B1A}"/>
              </a:ext>
            </a:extLst>
          </p:cNvPr>
          <p:cNvSpPr>
            <a:spLocks noGrp="1"/>
          </p:cNvSpPr>
          <p:nvPr>
            <p:ph idx="1"/>
          </p:nvPr>
        </p:nvSpPr>
        <p:spPr>
          <a:xfrm>
            <a:off x="838200" y="1825625"/>
            <a:ext cx="10515600" cy="5032374"/>
          </a:xfrm>
          <a:solidFill>
            <a:schemeClr val="bg1"/>
          </a:solidFill>
        </p:spPr>
        <p:txBody>
          <a:bodyPr vert="horz" lIns="91440" tIns="45720" rIns="91440" bIns="45720" rtlCol="0" anchor="t">
            <a:normAutofit lnSpcReduction="10000"/>
          </a:bodyPr>
          <a:lstStyle/>
          <a:p>
            <a:endParaRPr lang="en-GB"/>
          </a:p>
          <a:p>
            <a:r>
              <a:rPr lang="en-GB"/>
              <a:t>Mon, Tues – Wed lunch 2 groups</a:t>
            </a:r>
            <a:endParaRPr lang="en-GB">
              <a:ea typeface="Calibri"/>
              <a:cs typeface="Calibri"/>
            </a:endParaRPr>
          </a:p>
          <a:p>
            <a:r>
              <a:rPr lang="en-GB"/>
              <a:t>Wed lunch – Friday afternoon 2 groups</a:t>
            </a:r>
            <a:endParaRPr lang="en-GB">
              <a:ea typeface="Calibri"/>
              <a:cs typeface="Calibri"/>
            </a:endParaRPr>
          </a:p>
          <a:p>
            <a:r>
              <a:rPr lang="en-GB"/>
              <a:t>Cost </a:t>
            </a:r>
            <a:r>
              <a:rPr lang="en-GB">
                <a:solidFill>
                  <a:srgbClr val="000000"/>
                </a:solidFill>
              </a:rPr>
              <a:t>around £185 (will not be more than £200) </a:t>
            </a:r>
            <a:endParaRPr lang="en-GB">
              <a:solidFill>
                <a:srgbClr val="FF0000"/>
              </a:solidFill>
              <a:highlight>
                <a:srgbClr val="FFFF00"/>
              </a:highlight>
              <a:ea typeface="Calibri"/>
              <a:cs typeface="Calibri"/>
            </a:endParaRPr>
          </a:p>
          <a:p>
            <a:pPr marL="0" indent="0">
              <a:buNone/>
            </a:pPr>
            <a:r>
              <a:rPr lang="en-GB"/>
              <a:t>	2 nights overnight stay, </a:t>
            </a:r>
            <a:endParaRPr lang="en-GB">
              <a:ea typeface="Calibri"/>
              <a:cs typeface="Calibri"/>
            </a:endParaRPr>
          </a:p>
          <a:p>
            <a:pPr marL="0" indent="0">
              <a:buNone/>
            </a:pPr>
            <a:r>
              <a:rPr lang="en-GB"/>
              <a:t>	meals provided, </a:t>
            </a:r>
            <a:endParaRPr lang="en-GB">
              <a:ea typeface="Calibri"/>
              <a:cs typeface="Calibri"/>
            </a:endParaRPr>
          </a:p>
          <a:p>
            <a:pPr marL="0" indent="0">
              <a:buNone/>
            </a:pPr>
            <a:r>
              <a:rPr lang="en-GB"/>
              <a:t>	transport to and from Carlton Lodge</a:t>
            </a:r>
            <a:endParaRPr lang="en-GB">
              <a:ea typeface="Calibri"/>
              <a:cs typeface="Calibri"/>
            </a:endParaRPr>
          </a:p>
          <a:p>
            <a:pPr marL="0" indent="0">
              <a:buNone/>
            </a:pPr>
            <a:r>
              <a:rPr lang="en-GB"/>
              <a:t>	activities whilst there and any specialist equipment.</a:t>
            </a:r>
            <a:endParaRPr lang="en-GB">
              <a:ea typeface="Calibri"/>
              <a:cs typeface="Calibri"/>
            </a:endParaRPr>
          </a:p>
          <a:p>
            <a:pPr marL="0" indent="0">
              <a:buNone/>
            </a:pPr>
            <a:endParaRPr lang="en-GB"/>
          </a:p>
          <a:p>
            <a:pPr marL="0" indent="0">
              <a:buNone/>
            </a:pPr>
            <a:r>
              <a:rPr lang="en-GB"/>
              <a:t>Payment details will become available on parent pay from September – but advance notice for planning ahead.   </a:t>
            </a:r>
            <a:endParaRPr lang="en-GB">
              <a:ea typeface="Calibri"/>
              <a:cs typeface="Calibri"/>
            </a:endParaRPr>
          </a:p>
          <a:p>
            <a:endParaRPr lang="en-GB"/>
          </a:p>
        </p:txBody>
      </p:sp>
    </p:spTree>
    <p:extLst>
      <p:ext uri="{BB962C8B-B14F-4D97-AF65-F5344CB8AC3E}">
        <p14:creationId xmlns:p14="http://schemas.microsoft.com/office/powerpoint/2010/main" val="2833196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497F226C-FBC3-7818-42BF-4BDB4B13BD58}"/>
              </a:ext>
            </a:extLst>
          </p:cNvPr>
          <p:cNvSpPr>
            <a:spLocks noGrp="1"/>
          </p:cNvSpPr>
          <p:nvPr>
            <p:ph type="title"/>
          </p:nvPr>
        </p:nvSpPr>
        <p:spPr>
          <a:xfrm>
            <a:off x="838200" y="643467"/>
            <a:ext cx="2951205" cy="5571066"/>
          </a:xfrm>
        </p:spPr>
        <p:txBody>
          <a:bodyPr>
            <a:normAutofit/>
          </a:bodyPr>
          <a:lstStyle/>
          <a:p>
            <a:br>
              <a:rPr lang="en-GB"/>
            </a:br>
            <a:br>
              <a:rPr lang="en-GB"/>
            </a:br>
            <a:br>
              <a:rPr lang="en-GB"/>
            </a:br>
            <a:br>
              <a:rPr lang="en-GB"/>
            </a:br>
            <a:br>
              <a:rPr lang="en-GB"/>
            </a:br>
            <a:r>
              <a:rPr lang="en-GB">
                <a:solidFill>
                  <a:srgbClr val="FFFFFF"/>
                </a:solidFill>
              </a:rPr>
              <a:t>Life as a SGHS student</a:t>
            </a:r>
          </a:p>
        </p:txBody>
      </p:sp>
      <p:sp>
        <p:nvSpPr>
          <p:cNvPr id="4" name="TextBox 3">
            <a:extLst>
              <a:ext uri="{FF2B5EF4-FFF2-40B4-BE49-F238E27FC236}">
                <a16:creationId xmlns:a16="http://schemas.microsoft.com/office/drawing/2014/main" id="{8FB3D20D-B41B-E139-1190-89D6A83DC5CC}"/>
              </a:ext>
            </a:extLst>
          </p:cNvPr>
          <p:cNvSpPr txBox="1"/>
          <p:nvPr/>
        </p:nvSpPr>
        <p:spPr>
          <a:xfrm>
            <a:off x="4931001" y="749346"/>
            <a:ext cx="6893930" cy="3821134"/>
          </a:xfrm>
          <a:prstGeom prst="rect">
            <a:avLst/>
          </a:prstGeom>
          <a:noFill/>
        </p:spPr>
        <p:txBody>
          <a:bodyPr wrap="square" lIns="91440" tIns="45720" rIns="91440" bIns="45720" anchor="t">
            <a:spAutoFit/>
          </a:bodyPr>
          <a:lstStyle/>
          <a:p>
            <a:r>
              <a:rPr lang="en-GB" sz="4400">
                <a:latin typeface="Calibri Light" panose="020F0302020204030204"/>
              </a:rPr>
              <a:t>Lucy  – Head Girl</a:t>
            </a:r>
          </a:p>
          <a:p>
            <a:r>
              <a:rPr lang="en-GB" sz="4400">
                <a:latin typeface="Calibri Light" panose="020F0302020204030204"/>
              </a:rPr>
              <a:t>Zoya – Deputy Head Girl</a:t>
            </a:r>
          </a:p>
          <a:p>
            <a:r>
              <a:rPr lang="en-GB" sz="4400">
                <a:latin typeface="Calibri Light" panose="020F0302020204030204"/>
              </a:rPr>
              <a:t>Lia – Deputy Head Girl </a:t>
            </a:r>
          </a:p>
          <a:p>
            <a:r>
              <a:rPr lang="en-GB" sz="4400">
                <a:latin typeface="Calibri Light" panose="020F0302020204030204"/>
              </a:rPr>
              <a:t>Lucy  – Deputy Head Girl</a:t>
            </a:r>
            <a:endParaRPr lang="en-GB" sz="4400">
              <a:latin typeface="Calibri Light" panose="020F0302020204030204"/>
              <a:ea typeface="Calibri Light"/>
              <a:cs typeface="Calibri Light"/>
            </a:endParaRPr>
          </a:p>
          <a:p>
            <a:pPr lvl="0" rtl="0"/>
            <a:endParaRPr lang="en-GB" sz="4400">
              <a:latin typeface="Calibri Light" panose="020F0302020204030204"/>
            </a:endParaRPr>
          </a:p>
          <a:p>
            <a:pPr lvl="0" rtl="0"/>
            <a:endParaRPr lang="en-US"/>
          </a:p>
        </p:txBody>
      </p:sp>
      <p:sp>
        <p:nvSpPr>
          <p:cNvPr id="7" name="TextBox 6">
            <a:extLst>
              <a:ext uri="{FF2B5EF4-FFF2-40B4-BE49-F238E27FC236}">
                <a16:creationId xmlns:a16="http://schemas.microsoft.com/office/drawing/2014/main" id="{8031A51C-CDF7-4D88-ED95-56957EE5A6AB}"/>
              </a:ext>
            </a:extLst>
          </p:cNvPr>
          <p:cNvSpPr txBox="1"/>
          <p:nvPr/>
        </p:nvSpPr>
        <p:spPr>
          <a:xfrm>
            <a:off x="4926051" y="4231217"/>
            <a:ext cx="7131204" cy="1938992"/>
          </a:xfrm>
          <a:prstGeom prst="rect">
            <a:avLst/>
          </a:prstGeom>
          <a:noFill/>
        </p:spPr>
        <p:txBody>
          <a:bodyPr wrap="square" lIns="91440" tIns="45720" rIns="91440" bIns="45720" anchor="t">
            <a:spAutoFit/>
          </a:bodyPr>
          <a:lstStyle/>
          <a:p>
            <a:pPr lvl="0" rtl="0"/>
            <a:r>
              <a:rPr lang="en-GB" sz="4000"/>
              <a:t>Year 7 student executive team</a:t>
            </a:r>
            <a:r>
              <a:rPr lang="en-GB" sz="4000">
                <a:latin typeface="Calibri Light" panose="020F0302020204030204"/>
              </a:rPr>
              <a:t> </a:t>
            </a:r>
          </a:p>
          <a:p>
            <a:r>
              <a:rPr lang="en-GB" sz="4000" err="1">
                <a:latin typeface="Calibri Light"/>
                <a:ea typeface="Calibri Light"/>
                <a:cs typeface="Calibri Light"/>
              </a:rPr>
              <a:t>Tehmida</a:t>
            </a:r>
          </a:p>
          <a:p>
            <a:r>
              <a:rPr lang="en-GB" sz="4000">
                <a:latin typeface="Calibri Light"/>
                <a:ea typeface="Calibri Light"/>
                <a:cs typeface="Calibri Light"/>
              </a:rPr>
              <a:t>Olive</a:t>
            </a:r>
          </a:p>
        </p:txBody>
      </p:sp>
    </p:spTree>
    <p:extLst>
      <p:ext uri="{BB962C8B-B14F-4D97-AF65-F5344CB8AC3E}">
        <p14:creationId xmlns:p14="http://schemas.microsoft.com/office/powerpoint/2010/main" val="32609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5B67D0-C142-A40B-22E3-6081B8D4AD27}"/>
              </a:ext>
            </a:extLst>
          </p:cNvPr>
          <p:cNvSpPr>
            <a:spLocks noGrp="1"/>
          </p:cNvSpPr>
          <p:nvPr>
            <p:ph type="title"/>
          </p:nvPr>
        </p:nvSpPr>
        <p:spPr>
          <a:xfrm>
            <a:off x="4654296" y="640080"/>
            <a:ext cx="6894576" cy="3566160"/>
          </a:xfrm>
        </p:spPr>
        <p:txBody>
          <a:bodyPr vert="horz" lIns="91440" tIns="45720" rIns="91440" bIns="45720" rtlCol="0" anchor="b">
            <a:normAutofit/>
          </a:bodyPr>
          <a:lstStyle/>
          <a:p>
            <a:r>
              <a:rPr lang="en-US" sz="6600"/>
              <a:t>Laptops</a:t>
            </a:r>
          </a:p>
        </p:txBody>
      </p:sp>
      <p:pic>
        <p:nvPicPr>
          <p:cNvPr id="4" name="Picture 3" descr="Laptop on a table">
            <a:extLst>
              <a:ext uri="{FF2B5EF4-FFF2-40B4-BE49-F238E27FC236}">
                <a16:creationId xmlns:a16="http://schemas.microsoft.com/office/drawing/2014/main" id="{302D9F78-F57F-DA72-222F-D9373892B566}"/>
              </a:ext>
            </a:extLst>
          </p:cNvPr>
          <p:cNvPicPr>
            <a:picLocks noChangeAspect="1"/>
          </p:cNvPicPr>
          <p:nvPr/>
        </p:nvPicPr>
        <p:blipFill rotWithShape="1">
          <a:blip r:embed="rId2"/>
          <a:srcRect l="23030" r="37552" b="-1"/>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0"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28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Laptop on a table">
            <a:extLst>
              <a:ext uri="{FF2B5EF4-FFF2-40B4-BE49-F238E27FC236}">
                <a16:creationId xmlns:a16="http://schemas.microsoft.com/office/drawing/2014/main" id="{68944D1B-C7C3-B485-3E67-DF23C6E2887A}"/>
              </a:ext>
            </a:extLst>
          </p:cNvPr>
          <p:cNvPicPr>
            <a:picLocks noChangeAspect="1"/>
          </p:cNvPicPr>
          <p:nvPr/>
        </p:nvPicPr>
        <p:blipFill rotWithShape="1">
          <a:blip r:embed="rId2">
            <a:duotone>
              <a:prstClr val="black"/>
              <a:schemeClr val="tx2">
                <a:tint val="45000"/>
                <a:satMod val="400000"/>
              </a:schemeClr>
            </a:duotone>
            <a:alphaModFix amt="25000"/>
          </a:blip>
          <a:srcRect t="4582" b="11148"/>
          <a:stretch/>
        </p:blipFill>
        <p:spPr>
          <a:xfrm>
            <a:off x="20" y="10"/>
            <a:ext cx="12191980" cy="6857990"/>
          </a:xfrm>
          <a:prstGeom prst="rect">
            <a:avLst/>
          </a:prstGeom>
        </p:spPr>
      </p:pic>
      <p:sp>
        <p:nvSpPr>
          <p:cNvPr id="2" name="Title 1">
            <a:extLst>
              <a:ext uri="{FF2B5EF4-FFF2-40B4-BE49-F238E27FC236}">
                <a16:creationId xmlns:a16="http://schemas.microsoft.com/office/drawing/2014/main" id="{07E4D52A-8E10-2275-E1CF-90376CD21CDD}"/>
              </a:ext>
            </a:extLst>
          </p:cNvPr>
          <p:cNvSpPr>
            <a:spLocks noGrp="1"/>
          </p:cNvSpPr>
          <p:nvPr>
            <p:ph type="title"/>
          </p:nvPr>
        </p:nvSpPr>
        <p:spPr>
          <a:xfrm>
            <a:off x="838200" y="365125"/>
            <a:ext cx="10515600" cy="1325563"/>
          </a:xfrm>
        </p:spPr>
        <p:txBody>
          <a:bodyPr>
            <a:normAutofit/>
          </a:bodyPr>
          <a:lstStyle/>
          <a:p>
            <a:r>
              <a:rPr lang="en-GB"/>
              <a:t>Laptop Scheme</a:t>
            </a:r>
          </a:p>
        </p:txBody>
      </p:sp>
      <p:graphicFrame>
        <p:nvGraphicFramePr>
          <p:cNvPr id="14" name="Content Placeholder 2">
            <a:extLst>
              <a:ext uri="{FF2B5EF4-FFF2-40B4-BE49-F238E27FC236}">
                <a16:creationId xmlns:a16="http://schemas.microsoft.com/office/drawing/2014/main" id="{79D6F9DA-86AD-D649-F075-EF7257338BC2}"/>
              </a:ext>
            </a:extLst>
          </p:cNvPr>
          <p:cNvGraphicFramePr>
            <a:graphicFrameLocks noGrp="1"/>
          </p:cNvGraphicFramePr>
          <p:nvPr>
            <p:ph idx="1"/>
            <p:extLst>
              <p:ext uri="{D42A27DB-BD31-4B8C-83A1-F6EECF244321}">
                <p14:modId xmlns:p14="http://schemas.microsoft.com/office/powerpoint/2010/main" val="460459319"/>
              </p:ext>
            </p:extLst>
          </p:nvPr>
        </p:nvGraphicFramePr>
        <p:xfrm>
          <a:off x="992659" y="171235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05444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Graphical user interface, text, email&#10;&#10;Description automatically generated">
            <a:extLst>
              <a:ext uri="{FF2B5EF4-FFF2-40B4-BE49-F238E27FC236}">
                <a16:creationId xmlns:a16="http://schemas.microsoft.com/office/drawing/2014/main" id="{B34FDF3D-C0A7-39EA-4457-7B3EC259552A}"/>
              </a:ext>
            </a:extLst>
          </p:cNvPr>
          <p:cNvPicPr>
            <a:picLocks noChangeAspect="1"/>
          </p:cNvPicPr>
          <p:nvPr/>
        </p:nvPicPr>
        <p:blipFill rotWithShape="1">
          <a:blip r:embed="rId2"/>
          <a:srcRect l="-606" t="14183" r="-101" b="5566"/>
          <a:stretch/>
        </p:blipFill>
        <p:spPr>
          <a:xfrm>
            <a:off x="187566" y="657921"/>
            <a:ext cx="11816868" cy="5296829"/>
          </a:xfrm>
          <a:prstGeom prst="rect">
            <a:avLst/>
          </a:prstGeom>
          <a:ln>
            <a:noFill/>
          </a:ln>
        </p:spPr>
      </p:pic>
    </p:spTree>
    <p:extLst>
      <p:ext uri="{BB962C8B-B14F-4D97-AF65-F5344CB8AC3E}">
        <p14:creationId xmlns:p14="http://schemas.microsoft.com/office/powerpoint/2010/main" val="1912688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F49FFE-26D4-8527-6FF6-2F504EF4594E}"/>
              </a:ext>
            </a:extLst>
          </p:cNvPr>
          <p:cNvPicPr>
            <a:picLocks noChangeAspect="1"/>
          </p:cNvPicPr>
          <p:nvPr/>
        </p:nvPicPr>
        <p:blipFill rotWithShape="1">
          <a:blip r:embed="rId2"/>
          <a:srcRect l="11224"/>
          <a:stretch/>
        </p:blipFill>
        <p:spPr>
          <a:xfrm>
            <a:off x="-1" y="0"/>
            <a:ext cx="12192001" cy="6958940"/>
          </a:xfrm>
          <a:prstGeom prst="rect">
            <a:avLst/>
          </a:prstGeom>
        </p:spPr>
      </p:pic>
    </p:spTree>
    <p:extLst>
      <p:ext uri="{BB962C8B-B14F-4D97-AF65-F5344CB8AC3E}">
        <p14:creationId xmlns:p14="http://schemas.microsoft.com/office/powerpoint/2010/main" val="3051995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DDDD4-EC98-B8E9-D8F8-7FCEC0FD8735}"/>
              </a:ext>
            </a:extLst>
          </p:cNvPr>
          <p:cNvSpPr>
            <a:spLocks noGrp="1"/>
          </p:cNvSpPr>
          <p:nvPr>
            <p:ph type="title"/>
          </p:nvPr>
        </p:nvSpPr>
        <p:spPr>
          <a:xfrm>
            <a:off x="4654296" y="640080"/>
            <a:ext cx="6894576" cy="3566160"/>
          </a:xfrm>
        </p:spPr>
        <p:txBody>
          <a:bodyPr vert="horz" lIns="91440" tIns="45720" rIns="91440" bIns="45720" rtlCol="0" anchor="b">
            <a:normAutofit/>
          </a:bodyPr>
          <a:lstStyle/>
          <a:p>
            <a:r>
              <a:rPr lang="en-US" sz="6600"/>
              <a:t>Sustainability</a:t>
            </a:r>
          </a:p>
        </p:txBody>
      </p:sp>
      <p:pic>
        <p:nvPicPr>
          <p:cNvPr id="4" name="Picture 3" descr="Light bulb on green grass">
            <a:extLst>
              <a:ext uri="{FF2B5EF4-FFF2-40B4-BE49-F238E27FC236}">
                <a16:creationId xmlns:a16="http://schemas.microsoft.com/office/drawing/2014/main" id="{A739CEFA-28DA-B99F-D1E1-650CF2365EFB}"/>
              </a:ext>
            </a:extLst>
          </p:cNvPr>
          <p:cNvPicPr>
            <a:picLocks noChangeAspect="1"/>
          </p:cNvPicPr>
          <p:nvPr/>
        </p:nvPicPr>
        <p:blipFill rotWithShape="1">
          <a:blip r:embed="rId2"/>
          <a:srcRect l="33928" r="26654" b="-1"/>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0"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53AE3E-6182-7263-9D59-DDB93A477A80}"/>
              </a:ext>
            </a:extLst>
          </p:cNvPr>
          <p:cNvPicPr>
            <a:picLocks noChangeAspect="1"/>
          </p:cNvPicPr>
          <p:nvPr/>
        </p:nvPicPr>
        <p:blipFill>
          <a:blip r:embed="rId3"/>
          <a:stretch>
            <a:fillRect/>
          </a:stretch>
        </p:blipFill>
        <p:spPr>
          <a:xfrm>
            <a:off x="4327433" y="640080"/>
            <a:ext cx="7629525" cy="5172075"/>
          </a:xfrm>
          <a:prstGeom prst="rect">
            <a:avLst/>
          </a:prstGeom>
        </p:spPr>
      </p:pic>
    </p:spTree>
    <p:extLst>
      <p:ext uri="{BB962C8B-B14F-4D97-AF65-F5344CB8AC3E}">
        <p14:creationId xmlns:p14="http://schemas.microsoft.com/office/powerpoint/2010/main" val="27359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nformation Definition - JavaTpoint">
            <a:extLst>
              <a:ext uri="{FF2B5EF4-FFF2-40B4-BE49-F238E27FC236}">
                <a16:creationId xmlns:a16="http://schemas.microsoft.com/office/drawing/2014/main" id="{F91114B9-E8BC-E8D8-4017-AA505FF79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85" t="4853" r="4914" b="-1"/>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Rectangle 205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3" name="Rectangle 206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26D35B7-CD84-6607-A5DB-1813F89F30A3}"/>
              </a:ext>
            </a:extLst>
          </p:cNvPr>
          <p:cNvSpPr txBox="1"/>
          <p:nvPr/>
        </p:nvSpPr>
        <p:spPr>
          <a:xfrm>
            <a:off x="7065817" y="1760210"/>
            <a:ext cx="4886062" cy="5379047"/>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dirty="0"/>
              <a:t>Student Progress Faculty</a:t>
            </a:r>
            <a:endParaRPr lang="en-US" sz="2400" dirty="0">
              <a:ea typeface="Calibri"/>
              <a:cs typeface="Calibri"/>
            </a:endParaRPr>
          </a:p>
          <a:p>
            <a:pPr marL="285750" indent="-228600">
              <a:lnSpc>
                <a:spcPct val="90000"/>
              </a:lnSpc>
              <a:spcAft>
                <a:spcPts val="600"/>
              </a:spcAft>
              <a:buFont typeface="Arial" panose="020B0604020202020204" pitchFamily="34" charset="0"/>
              <a:buChar char="•"/>
            </a:pPr>
            <a:r>
              <a:rPr lang="en-US" sz="2400" dirty="0"/>
              <a:t>Tutor group and House system</a:t>
            </a:r>
            <a:endParaRPr lang="en-US" sz="2400" dirty="0">
              <a:ea typeface="Calibri"/>
              <a:cs typeface="Calibri"/>
            </a:endParaRPr>
          </a:p>
          <a:p>
            <a:pPr marL="285750" indent="-228600">
              <a:lnSpc>
                <a:spcPct val="90000"/>
              </a:lnSpc>
              <a:spcAft>
                <a:spcPts val="600"/>
              </a:spcAft>
              <a:buFont typeface="Arial" panose="020B0604020202020204" pitchFamily="34" charset="0"/>
              <a:buChar char="•"/>
            </a:pPr>
            <a:r>
              <a:rPr lang="en-US" sz="2400" dirty="0"/>
              <a:t>School home liaison and support</a:t>
            </a:r>
            <a:endParaRPr lang="en-US" sz="2400" dirty="0">
              <a:ea typeface="Calibri"/>
              <a:cs typeface="Calibri"/>
            </a:endParaRPr>
          </a:p>
          <a:p>
            <a:pPr marL="285750" indent="-228600">
              <a:lnSpc>
                <a:spcPct val="90000"/>
              </a:lnSpc>
              <a:spcAft>
                <a:spcPts val="600"/>
              </a:spcAft>
              <a:buFont typeface="Arial" panose="020B0604020202020204" pitchFamily="34" charset="0"/>
              <a:buChar char="•"/>
            </a:pPr>
            <a:r>
              <a:rPr lang="en-US" sz="2400" dirty="0"/>
              <a:t>How to support your child at SGHS</a:t>
            </a:r>
            <a:endParaRPr lang="en-US" sz="2400" dirty="0">
              <a:ea typeface="Calibri"/>
              <a:cs typeface="Calibri"/>
            </a:endParaRPr>
          </a:p>
          <a:p>
            <a:pPr marL="285750" indent="-228600">
              <a:lnSpc>
                <a:spcPct val="90000"/>
              </a:lnSpc>
              <a:spcAft>
                <a:spcPts val="600"/>
              </a:spcAft>
              <a:buFont typeface="Arial" panose="020B0604020202020204" pitchFamily="34" charset="0"/>
              <a:buChar char="•"/>
            </a:pPr>
            <a:r>
              <a:rPr lang="en-US" sz="2400" dirty="0"/>
              <a:t>Year 7 residential </a:t>
            </a:r>
            <a:endParaRPr lang="en-US" sz="2400" dirty="0">
              <a:ea typeface="Calibri"/>
              <a:cs typeface="Calibri"/>
            </a:endParaRPr>
          </a:p>
          <a:p>
            <a:pPr marL="285750" indent="-228600">
              <a:lnSpc>
                <a:spcPct val="90000"/>
              </a:lnSpc>
              <a:spcAft>
                <a:spcPts val="600"/>
              </a:spcAft>
              <a:buFont typeface="Arial" panose="020B0604020202020204" pitchFamily="34" charset="0"/>
              <a:buChar char="•"/>
            </a:pPr>
            <a:r>
              <a:rPr lang="en-US" sz="2400" dirty="0"/>
              <a:t>SGHS students</a:t>
            </a:r>
            <a:endParaRPr lang="en-US" sz="2400" dirty="0">
              <a:ea typeface="Calibri"/>
              <a:cs typeface="Calibri"/>
            </a:endParaRPr>
          </a:p>
          <a:p>
            <a:pPr marL="285750" indent="-228600">
              <a:lnSpc>
                <a:spcPct val="90000"/>
              </a:lnSpc>
              <a:spcAft>
                <a:spcPts val="600"/>
              </a:spcAft>
              <a:buFont typeface="Arial" panose="020B0604020202020204" pitchFamily="34" charset="0"/>
              <a:buChar char="•"/>
            </a:pPr>
            <a:r>
              <a:rPr lang="en-US" sz="2400" dirty="0"/>
              <a:t>Laptop scheme. </a:t>
            </a:r>
            <a:endParaRPr lang="en-US" sz="2400" dirty="0">
              <a:ea typeface="Calibri"/>
              <a:cs typeface="Calibri"/>
            </a:endParaRPr>
          </a:p>
          <a:p>
            <a:pPr marL="285750" indent="-228600">
              <a:lnSpc>
                <a:spcPct val="90000"/>
              </a:lnSpc>
              <a:spcAft>
                <a:spcPts val="600"/>
              </a:spcAft>
              <a:buFont typeface="Arial" panose="020B0604020202020204" pitchFamily="34" charset="0"/>
              <a:buChar char="•"/>
            </a:pPr>
            <a:r>
              <a:rPr lang="en-US" sz="2400" dirty="0"/>
              <a:t>Friends of SGHS.</a:t>
            </a:r>
            <a:endParaRPr lang="en-US" sz="2400" dirty="0">
              <a:ea typeface="Calibri"/>
              <a:cs typeface="Calibri"/>
            </a:endParaRPr>
          </a:p>
        </p:txBody>
      </p:sp>
    </p:spTree>
    <p:extLst>
      <p:ext uri="{BB962C8B-B14F-4D97-AF65-F5344CB8AC3E}">
        <p14:creationId xmlns:p14="http://schemas.microsoft.com/office/powerpoint/2010/main" val="201727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6ED3B8-C69C-E8F5-4140-EDCD100597C9}"/>
              </a:ext>
            </a:extLst>
          </p:cNvPr>
          <p:cNvSpPr>
            <a:spLocks noGrp="1"/>
          </p:cNvSpPr>
          <p:nvPr>
            <p:ph type="title"/>
          </p:nvPr>
        </p:nvSpPr>
        <p:spPr>
          <a:xfrm>
            <a:off x="5093520" y="2744662"/>
            <a:ext cx="6589707" cy="2387600"/>
          </a:xfrm>
        </p:spPr>
        <p:txBody>
          <a:bodyPr vert="horz" lIns="91440" tIns="45720" rIns="91440" bIns="45720" rtlCol="0" anchor="b">
            <a:normAutofit fontScale="90000"/>
          </a:bodyPr>
          <a:lstStyle/>
          <a:p>
            <a:pPr algn="r"/>
            <a:r>
              <a:rPr lang="en-US" sz="6000" kern="1200">
                <a:solidFill>
                  <a:srgbClr val="FFFFFF"/>
                </a:solidFill>
                <a:latin typeface="+mj-lt"/>
                <a:ea typeface="+mj-ea"/>
                <a:cs typeface="+mj-cs"/>
              </a:rPr>
              <a:t>Friends of SGHS</a:t>
            </a:r>
            <a:br>
              <a:rPr lang="en-US" sz="6000" kern="1200">
                <a:solidFill>
                  <a:srgbClr val="FFFFFF"/>
                </a:solidFill>
                <a:latin typeface="+mj-lt"/>
                <a:ea typeface="+mj-ea"/>
                <a:cs typeface="+mj-cs"/>
              </a:rPr>
            </a:br>
            <a:r>
              <a:rPr lang="en-US" sz="6000" kern="1200">
                <a:solidFill>
                  <a:srgbClr val="FFFFFF"/>
                </a:solidFill>
                <a:latin typeface="+mj-lt"/>
                <a:ea typeface="+mj-ea"/>
                <a:cs typeface="+mj-cs"/>
                <a:hlinkClick r:id="rId2"/>
              </a:rPr>
              <a:t>http://www.pta_events.co.uk/friendsofsghs</a:t>
            </a:r>
            <a:r>
              <a:rPr lang="en-US" sz="6000" kern="1200">
                <a:solidFill>
                  <a:srgbClr val="FFFFFF"/>
                </a:solidFill>
                <a:latin typeface="+mj-lt"/>
                <a:ea typeface="+mj-ea"/>
                <a:cs typeface="+mj-cs"/>
              </a:rPr>
              <a:t> </a:t>
            </a: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0088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92E5-468E-5275-2936-EE44AC4ACB3F}"/>
              </a:ext>
            </a:extLst>
          </p:cNvPr>
          <p:cNvSpPr>
            <a:spLocks noGrp="1"/>
          </p:cNvSpPr>
          <p:nvPr>
            <p:ph type="title"/>
          </p:nvPr>
        </p:nvSpPr>
        <p:spPr/>
        <p:txBody>
          <a:bodyPr/>
          <a:lstStyle/>
          <a:p>
            <a:r>
              <a:rPr lang="en-US">
                <a:cs typeface="Calibri Light"/>
              </a:rPr>
              <a:t>Please remember: </a:t>
            </a:r>
            <a:endParaRPr lang="en-US"/>
          </a:p>
        </p:txBody>
      </p:sp>
      <p:sp>
        <p:nvSpPr>
          <p:cNvPr id="3" name="Content Placeholder 2">
            <a:extLst>
              <a:ext uri="{FF2B5EF4-FFF2-40B4-BE49-F238E27FC236}">
                <a16:creationId xmlns:a16="http://schemas.microsoft.com/office/drawing/2014/main" id="{B19C5FB5-CDCC-7B8C-66CC-4CB02F499914}"/>
              </a:ext>
            </a:extLst>
          </p:cNvPr>
          <p:cNvSpPr>
            <a:spLocks noGrp="1"/>
          </p:cNvSpPr>
          <p:nvPr>
            <p:ph idx="1"/>
          </p:nvPr>
        </p:nvSpPr>
        <p:spPr/>
        <p:txBody>
          <a:bodyPr vert="horz" lIns="91440" tIns="45720" rIns="91440" bIns="45720" rtlCol="0" anchor="t">
            <a:normAutofit lnSpcReduction="10000"/>
          </a:bodyPr>
          <a:lstStyle/>
          <a:p>
            <a:r>
              <a:rPr lang="en-US" dirty="0">
                <a:highlight>
                  <a:srgbClr val="FFFF00"/>
                </a:highlight>
                <a:ea typeface="+mn-lt"/>
                <a:cs typeface="+mn-lt"/>
                <a:hlinkClick r:id="rId2"/>
              </a:rPr>
              <a:t>https://sghs.fireflycloud.net/year-6---7-transition/year-7-information-for-parents-and-carers</a:t>
            </a:r>
            <a:endParaRPr lang="en-US" dirty="0">
              <a:highlight>
                <a:srgbClr val="FFFF00"/>
              </a:highlight>
              <a:ea typeface="+mn-lt"/>
              <a:cs typeface="+mn-lt"/>
            </a:endParaRPr>
          </a:p>
          <a:p>
            <a:endParaRPr lang="en-US">
              <a:cs typeface="Calibri"/>
            </a:endParaRPr>
          </a:p>
          <a:p>
            <a:pPr marL="0" indent="0">
              <a:buNone/>
            </a:pPr>
            <a:r>
              <a:rPr lang="en-US" dirty="0">
                <a:cs typeface="Calibri"/>
              </a:rPr>
              <a:t>The day to day information is in here: </a:t>
            </a:r>
            <a:endParaRPr lang="en-US" dirty="0">
              <a:ea typeface="Calibri" panose="020F0502020204030204"/>
              <a:cs typeface="Calibri"/>
            </a:endParaRPr>
          </a:p>
          <a:p>
            <a:r>
              <a:rPr lang="en-US" dirty="0">
                <a:cs typeface="Calibri"/>
              </a:rPr>
              <a:t>School day</a:t>
            </a:r>
            <a:endParaRPr lang="en-US" dirty="0">
              <a:ea typeface="Calibri"/>
              <a:cs typeface="Calibri"/>
            </a:endParaRPr>
          </a:p>
          <a:p>
            <a:r>
              <a:rPr lang="en-US" dirty="0">
                <a:cs typeface="Calibri"/>
              </a:rPr>
              <a:t>Uniform</a:t>
            </a:r>
            <a:endParaRPr lang="en-US" dirty="0">
              <a:ea typeface="Calibri"/>
              <a:cs typeface="Calibri"/>
            </a:endParaRPr>
          </a:p>
          <a:p>
            <a:r>
              <a:rPr lang="en-US" dirty="0">
                <a:cs typeface="Calibri"/>
              </a:rPr>
              <a:t>School term dates </a:t>
            </a:r>
            <a:endParaRPr lang="en-US" dirty="0">
              <a:ea typeface="Calibri"/>
              <a:cs typeface="Calibri"/>
            </a:endParaRPr>
          </a:p>
          <a:p>
            <a:r>
              <a:rPr lang="en-US" dirty="0">
                <a:cs typeface="Calibri"/>
              </a:rPr>
              <a:t>Transport</a:t>
            </a:r>
            <a:endParaRPr lang="en-US" dirty="0">
              <a:ea typeface="Calibri"/>
              <a:cs typeface="Calibri"/>
            </a:endParaRPr>
          </a:p>
          <a:p>
            <a:r>
              <a:rPr lang="en-US" dirty="0">
                <a:cs typeface="Calibri"/>
              </a:rPr>
              <a:t>Mobile phones</a:t>
            </a:r>
            <a:endParaRPr lang="en-US" dirty="0">
              <a:ea typeface="Calibri"/>
              <a:cs typeface="Calibri"/>
            </a:endParaRPr>
          </a:p>
          <a:p>
            <a:endParaRPr lang="en-US">
              <a:cs typeface="Calibri"/>
            </a:endParaRPr>
          </a:p>
        </p:txBody>
      </p:sp>
    </p:spTree>
    <p:extLst>
      <p:ext uri="{BB962C8B-B14F-4D97-AF65-F5344CB8AC3E}">
        <p14:creationId xmlns:p14="http://schemas.microsoft.com/office/powerpoint/2010/main" val="720645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95FBBC-243E-7AB4-EB2E-9EB86D5F53E3}"/>
              </a:ext>
            </a:extLst>
          </p:cNvPr>
          <p:cNvSpPr>
            <a:spLocks noGrp="1"/>
          </p:cNvSpPr>
          <p:nvPr>
            <p:ph type="title"/>
          </p:nvPr>
        </p:nvSpPr>
        <p:spPr>
          <a:xfrm>
            <a:off x="635000" y="640823"/>
            <a:ext cx="3418659" cy="5583148"/>
          </a:xfrm>
        </p:spPr>
        <p:txBody>
          <a:bodyPr anchor="ctr">
            <a:normAutofit/>
          </a:bodyPr>
          <a:lstStyle/>
          <a:p>
            <a:r>
              <a:rPr lang="en-GB" sz="5400"/>
              <a:t>Contacts: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EBAA4BA-2E15-C674-0A86-25AF844F8C02}"/>
              </a:ext>
            </a:extLst>
          </p:cNvPr>
          <p:cNvGraphicFramePr>
            <a:graphicFrameLocks noGrp="1"/>
          </p:cNvGraphicFramePr>
          <p:nvPr>
            <p:ph idx="1"/>
            <p:extLst>
              <p:ext uri="{D42A27DB-BD31-4B8C-83A1-F6EECF244321}">
                <p14:modId xmlns:p14="http://schemas.microsoft.com/office/powerpoint/2010/main" val="286317801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624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3" name="Rectangle 312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4" name="Rectangle 2">
            <a:extLst>
              <a:ext uri="{FF2B5EF4-FFF2-40B4-BE49-F238E27FC236}">
                <a16:creationId xmlns:a16="http://schemas.microsoft.com/office/drawing/2014/main" id="{5E950907-758C-7181-AACD-85C50591B089}"/>
              </a:ext>
            </a:extLst>
          </p:cNvPr>
          <p:cNvSpPr>
            <a:spLocks noGrp="1" noChangeArrowheads="1"/>
          </p:cNvSpPr>
          <p:nvPr>
            <p:ph type="title"/>
          </p:nvPr>
        </p:nvSpPr>
        <p:spPr>
          <a:xfrm>
            <a:off x="529600" y="365125"/>
            <a:ext cx="5393361" cy="1325563"/>
          </a:xfrm>
        </p:spPr>
        <p:txBody>
          <a:bodyPr>
            <a:normAutofit/>
          </a:bodyPr>
          <a:lstStyle/>
          <a:p>
            <a:r>
              <a:rPr lang="en-GB" altLang="en-US" sz="3400">
                <a:latin typeface="Arial"/>
                <a:cs typeface="Arial"/>
              </a:rPr>
              <a:t>Student Progress Faculty</a:t>
            </a:r>
            <a:br>
              <a:rPr lang="en-GB" altLang="en-US" sz="3400">
                <a:latin typeface="Arial" panose="020B0604020202020204" pitchFamily="34" charset="0"/>
              </a:rPr>
            </a:br>
            <a:endParaRPr lang="en-GB" altLang="en-US" sz="3400">
              <a:latin typeface="Arial" panose="020B0604020202020204" pitchFamily="34" charset="0"/>
            </a:endParaRPr>
          </a:p>
        </p:txBody>
      </p:sp>
      <p:pic>
        <p:nvPicPr>
          <p:cNvPr id="3" name="Picture 2" descr="A large brick house with a lawn&#10;&#10;Description automatically generated">
            <a:extLst>
              <a:ext uri="{FF2B5EF4-FFF2-40B4-BE49-F238E27FC236}">
                <a16:creationId xmlns:a16="http://schemas.microsoft.com/office/drawing/2014/main" id="{32E4FD81-AEC9-FD7D-ACCA-FA78874C2F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65" r="19236"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31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CDB27A-5927-5E4E-9064-97D2F73E0826}"/>
              </a:ext>
            </a:extLst>
          </p:cNvPr>
          <p:cNvSpPr txBox="1"/>
          <p:nvPr/>
        </p:nvSpPr>
        <p:spPr>
          <a:xfrm>
            <a:off x="487810" y="1305906"/>
            <a:ext cx="6094140" cy="1508105"/>
          </a:xfrm>
          <a:prstGeom prst="rect">
            <a:avLst/>
          </a:prstGeom>
          <a:noFill/>
        </p:spPr>
        <p:txBody>
          <a:bodyPr wrap="square">
            <a:spAutoFit/>
          </a:bodyPr>
          <a:lstStyle/>
          <a:p>
            <a:pPr marL="0" indent="0">
              <a:buNone/>
            </a:pPr>
            <a:r>
              <a:rPr lang="en-GB" altLang="en-US" sz="3600" b="1">
                <a:cs typeface="Calibri"/>
              </a:rPr>
              <a:t>Mrs Pitt</a:t>
            </a:r>
          </a:p>
          <a:p>
            <a:pPr marL="0" indent="0">
              <a:buNone/>
            </a:pPr>
            <a:r>
              <a:rPr lang="en-GB" altLang="en-US" sz="2800">
                <a:cs typeface="Calibri"/>
              </a:rPr>
              <a:t>SENCo – Special Educational Needs Coordinator</a:t>
            </a:r>
          </a:p>
        </p:txBody>
      </p:sp>
      <p:sp>
        <p:nvSpPr>
          <p:cNvPr id="6" name="Content Placeholder 1">
            <a:extLst>
              <a:ext uri="{FF2B5EF4-FFF2-40B4-BE49-F238E27FC236}">
                <a16:creationId xmlns:a16="http://schemas.microsoft.com/office/drawing/2014/main" id="{C787EB6C-3F49-BFC1-FE55-4B50B78BF67A}"/>
              </a:ext>
            </a:extLst>
          </p:cNvPr>
          <p:cNvSpPr txBox="1">
            <a:spLocks/>
          </p:cNvSpPr>
          <p:nvPr/>
        </p:nvSpPr>
        <p:spPr>
          <a:xfrm>
            <a:off x="386836" y="3054054"/>
            <a:ext cx="5181600" cy="323594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b="1">
                <a:ea typeface="Calibri"/>
                <a:cs typeface="Calibri"/>
              </a:rPr>
              <a:t>Mrs Marchesi - SP Learning              Director</a:t>
            </a:r>
            <a:endParaRPr lang="en-GB" altLang="en-US" b="1"/>
          </a:p>
          <a:p>
            <a:pPr marL="0" indent="0">
              <a:buNone/>
            </a:pPr>
            <a:r>
              <a:rPr lang="en-GB" altLang="en-US" b="1"/>
              <a:t>Mrs Kendrick </a:t>
            </a:r>
            <a:r>
              <a:rPr lang="en-GB" altLang="en-US"/>
              <a:t>-  Year 7 &amp; 8 </a:t>
            </a:r>
            <a:endParaRPr lang="en-GB" altLang="en-US">
              <a:cs typeface="Calibri"/>
            </a:endParaRPr>
          </a:p>
          <a:p>
            <a:pPr marL="0" indent="0">
              <a:buNone/>
            </a:pPr>
            <a:r>
              <a:rPr lang="en-GB" altLang="en-US" b="1">
                <a:cs typeface="Calibri"/>
              </a:rPr>
              <a:t>Miss Hogg      </a:t>
            </a:r>
            <a:r>
              <a:rPr lang="en-GB" altLang="en-US">
                <a:cs typeface="Calibri"/>
              </a:rPr>
              <a:t>-  Year 9 &amp; 10</a:t>
            </a:r>
            <a:endParaRPr lang="en-GB" altLang="en-US"/>
          </a:p>
          <a:p>
            <a:pPr marL="0" indent="0">
              <a:buNone/>
            </a:pPr>
            <a:r>
              <a:rPr lang="en-GB" altLang="en-US" b="1"/>
              <a:t>Miss Smith     </a:t>
            </a:r>
            <a:r>
              <a:rPr lang="en-GB" altLang="en-US"/>
              <a:t>-  Year 11</a:t>
            </a:r>
            <a:endParaRPr lang="en-GB" altLang="en-US">
              <a:highlight>
                <a:srgbClr val="FFFF00"/>
              </a:highlight>
              <a:cs typeface="Calibri"/>
            </a:endParaRPr>
          </a:p>
          <a:p>
            <a:pPr marL="0" indent="0">
              <a:buNone/>
            </a:pPr>
            <a:r>
              <a:rPr lang="en-GB" altLang="en-US" b="1"/>
              <a:t>Mrs Uren        </a:t>
            </a:r>
            <a:r>
              <a:rPr lang="en-GB" altLang="en-US"/>
              <a:t>-  Year 12 /13</a:t>
            </a:r>
            <a:endParaRPr lang="en-GB" altLang="en-US">
              <a:ea typeface="Calibri"/>
              <a:cs typeface="Calibri"/>
            </a:endParaRPr>
          </a:p>
          <a:p>
            <a:pPr marL="0" indent="0">
              <a:buFont typeface="Arial" panose="020B0604020202020204" pitchFamily="34" charset="0"/>
              <a:buNone/>
            </a:pPr>
            <a:endParaRPr lang="en-GB" altLang="en-US">
              <a:cs typeface="Calibri"/>
            </a:endParaRPr>
          </a:p>
          <a:p>
            <a:endParaRPr lang="en-GB" altLang="en-US"/>
          </a:p>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E950907-758C-7181-AACD-85C50591B089}"/>
              </a:ext>
            </a:extLst>
          </p:cNvPr>
          <p:cNvSpPr>
            <a:spLocks noGrp="1" noChangeArrowheads="1"/>
          </p:cNvSpPr>
          <p:nvPr>
            <p:ph type="title"/>
          </p:nvPr>
        </p:nvSpPr>
        <p:spPr>
          <a:xfrm>
            <a:off x="352087" y="209008"/>
            <a:ext cx="5393361" cy="1325563"/>
          </a:xfrm>
        </p:spPr>
        <p:txBody>
          <a:bodyPr>
            <a:normAutofit/>
          </a:bodyPr>
          <a:lstStyle/>
          <a:p>
            <a:r>
              <a:rPr lang="en-GB" altLang="en-US" sz="3400">
                <a:latin typeface="Arial"/>
                <a:cs typeface="Arial"/>
              </a:rPr>
              <a:t>Student Progress Faculty</a:t>
            </a:r>
            <a:br>
              <a:rPr lang="en-GB" altLang="en-US" sz="3400">
                <a:latin typeface="Arial" panose="020B0604020202020204" pitchFamily="34" charset="0"/>
              </a:rPr>
            </a:br>
            <a:endParaRPr lang="en-GB" altLang="en-US" sz="3400">
              <a:latin typeface="Arial" panose="020B0604020202020204" pitchFamily="34" charset="0"/>
            </a:endParaRPr>
          </a:p>
        </p:txBody>
      </p:sp>
      <p:sp>
        <p:nvSpPr>
          <p:cNvPr id="2" name="Content Placeholder 1">
            <a:extLst>
              <a:ext uri="{FF2B5EF4-FFF2-40B4-BE49-F238E27FC236}">
                <a16:creationId xmlns:a16="http://schemas.microsoft.com/office/drawing/2014/main" id="{1C85C696-F0D5-C487-12B6-EBA4D32DFEFB}"/>
              </a:ext>
            </a:extLst>
          </p:cNvPr>
          <p:cNvSpPr>
            <a:spLocks noGrp="1"/>
          </p:cNvSpPr>
          <p:nvPr>
            <p:ph idx="1"/>
          </p:nvPr>
        </p:nvSpPr>
        <p:spPr>
          <a:xfrm>
            <a:off x="352087" y="1247726"/>
            <a:ext cx="5742728" cy="4351338"/>
          </a:xfrm>
        </p:spPr>
        <p:txBody>
          <a:bodyPr vert="horz" lIns="91440" tIns="45720" rIns="91440" bIns="45720" rtlCol="0" anchor="t">
            <a:normAutofit/>
          </a:bodyPr>
          <a:lstStyle/>
          <a:p>
            <a:pPr marL="0" indent="0">
              <a:buNone/>
              <a:defRPr/>
            </a:pPr>
            <a:r>
              <a:rPr lang="en-GB" altLang="en-US" b="1">
                <a:latin typeface="Arial"/>
                <a:cs typeface="Arial"/>
              </a:rPr>
              <a:t>Fiona McMillan                           </a:t>
            </a:r>
            <a:endParaRPr lang="en-GB">
              <a:ea typeface="Calibri"/>
              <a:cs typeface="Calibri"/>
            </a:endParaRPr>
          </a:p>
          <a:p>
            <a:pPr marL="0" indent="0">
              <a:buNone/>
              <a:defRPr/>
            </a:pPr>
            <a:r>
              <a:rPr lang="en-GB" altLang="en-US" b="1">
                <a:latin typeface="Arial"/>
                <a:cs typeface="Arial"/>
              </a:rPr>
              <a:t> </a:t>
            </a:r>
            <a:r>
              <a:rPr lang="en-GB" altLang="en-US">
                <a:latin typeface="Arial"/>
                <a:cs typeface="Arial"/>
              </a:rPr>
              <a:t>Deputy Headteacher :</a:t>
            </a:r>
          </a:p>
          <a:p>
            <a:pPr lvl="1">
              <a:defRPr/>
            </a:pPr>
            <a:r>
              <a:rPr lang="en-GB" altLang="en-US">
                <a:latin typeface="Arial"/>
                <a:cs typeface="Arial"/>
              </a:rPr>
              <a:t>Inclusion</a:t>
            </a:r>
          </a:p>
          <a:p>
            <a:pPr lvl="1">
              <a:defRPr/>
            </a:pPr>
            <a:r>
              <a:rPr lang="en-GB" altLang="en-US">
                <a:latin typeface="Arial"/>
                <a:cs typeface="Arial"/>
              </a:rPr>
              <a:t>Diversity &amp; Equity </a:t>
            </a:r>
            <a:endParaRPr lang="en-GB" altLang="en-US">
              <a:latin typeface="Arial" panose="020B0604020202020204" pitchFamily="34" charset="0"/>
              <a:cs typeface="Arial"/>
            </a:endParaRPr>
          </a:p>
          <a:p>
            <a:pPr lvl="1">
              <a:defRPr/>
            </a:pPr>
            <a:r>
              <a:rPr lang="en-GB" altLang="en-US">
                <a:latin typeface="Arial"/>
                <a:cs typeface="Arial"/>
              </a:rPr>
              <a:t>DSL Safeguarding</a:t>
            </a:r>
          </a:p>
          <a:p>
            <a:pPr marL="0" indent="0">
              <a:buNone/>
            </a:pPr>
            <a:endParaRPr lang="en-GB"/>
          </a:p>
        </p:txBody>
      </p:sp>
      <p:pic>
        <p:nvPicPr>
          <p:cNvPr id="3" name="Picture 2" descr="A large brick house with a lawn&#10;&#10;Description automatically generated">
            <a:extLst>
              <a:ext uri="{FF2B5EF4-FFF2-40B4-BE49-F238E27FC236}">
                <a16:creationId xmlns:a16="http://schemas.microsoft.com/office/drawing/2014/main" id="{32E4FD81-AEC9-FD7D-ACCA-FA78874C2F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65" r="19236"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FCA7C44-068D-F014-B755-8464419A1DED}"/>
              </a:ext>
            </a:extLst>
          </p:cNvPr>
          <p:cNvSpPr txBox="1"/>
          <p:nvPr/>
        </p:nvSpPr>
        <p:spPr>
          <a:xfrm>
            <a:off x="352087" y="4341630"/>
            <a:ext cx="6038923" cy="1815882"/>
          </a:xfrm>
          <a:prstGeom prst="rect">
            <a:avLst/>
          </a:prstGeom>
          <a:noFill/>
        </p:spPr>
        <p:txBody>
          <a:bodyPr wrap="square" lIns="91440" tIns="45720" rIns="91440" bIns="45720" anchor="t">
            <a:spAutoFit/>
          </a:bodyPr>
          <a:lstStyle/>
          <a:p>
            <a:r>
              <a:rPr lang="en-GB" altLang="en-US" sz="2800" b="1"/>
              <a:t>Jane Marchesi</a:t>
            </a:r>
          </a:p>
          <a:p>
            <a:pPr marL="742950" lvl="1" indent="-285750">
              <a:buFont typeface="Arial" panose="020B0604020202020204" pitchFamily="34" charset="0"/>
              <a:buChar char="•"/>
            </a:pPr>
            <a:r>
              <a:rPr lang="en-GB" altLang="en-US" sz="2800"/>
              <a:t>Learning Director Student Progress</a:t>
            </a:r>
            <a:endParaRPr lang="en-GB" altLang="en-US" sz="2800">
              <a:ea typeface="Calibri"/>
              <a:cs typeface="Calibri"/>
            </a:endParaRPr>
          </a:p>
          <a:p>
            <a:pPr marL="742950" lvl="1" indent="-285750">
              <a:buFont typeface="Arial" panose="020B0604020202020204" pitchFamily="34" charset="0"/>
              <a:buChar char="•"/>
            </a:pPr>
            <a:r>
              <a:rPr lang="en-GB" altLang="en-US" sz="2800"/>
              <a:t>Deputy DSL </a:t>
            </a:r>
            <a:endParaRPr lang="en-GB" altLang="en-US" sz="2800">
              <a:ea typeface="Calibri"/>
              <a:cs typeface="Calibri"/>
            </a:endParaRPr>
          </a:p>
          <a:p>
            <a:pPr marL="742950" lvl="1" indent="-285750">
              <a:buFont typeface="Arial" panose="020B0604020202020204" pitchFamily="34" charset="0"/>
              <a:buChar char="•"/>
            </a:pPr>
            <a:r>
              <a:rPr lang="en-GB" altLang="en-US" sz="2800">
                <a:cs typeface="Calibri" panose="020F0502020204030204"/>
              </a:rPr>
              <a:t>SEND Assistant</a:t>
            </a:r>
          </a:p>
        </p:txBody>
      </p:sp>
    </p:spTree>
    <p:extLst>
      <p:ext uri="{BB962C8B-B14F-4D97-AF65-F5344CB8AC3E}">
        <p14:creationId xmlns:p14="http://schemas.microsoft.com/office/powerpoint/2010/main" val="3312141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65126-E52A-4083-C010-BF1456BD605A}"/>
              </a:ext>
            </a:extLst>
          </p:cNvPr>
          <p:cNvSpPr>
            <a:spLocks noGrp="1"/>
          </p:cNvSpPr>
          <p:nvPr>
            <p:ph type="title"/>
          </p:nvPr>
        </p:nvSpPr>
        <p:spPr>
          <a:xfrm>
            <a:off x="640080" y="5598439"/>
            <a:ext cx="10908792" cy="1203960"/>
          </a:xfrm>
        </p:spPr>
        <p:txBody>
          <a:bodyPr vert="horz" lIns="91440" tIns="45720" rIns="91440" bIns="45720" rtlCol="0" anchor="ctr">
            <a:normAutofit/>
          </a:bodyPr>
          <a:lstStyle/>
          <a:p>
            <a:pPr algn="ctr"/>
            <a:r>
              <a:rPr lang="en-US" sz="6600" kern="1200">
                <a:solidFill>
                  <a:schemeClr val="tx1"/>
                </a:solidFill>
                <a:latin typeface="+mj-lt"/>
                <a:ea typeface="+mj-ea"/>
                <a:cs typeface="+mj-cs"/>
              </a:rPr>
              <a:t>Social Media &amp; Attendance</a:t>
            </a:r>
          </a:p>
        </p:txBody>
      </p:sp>
      <p:pic>
        <p:nvPicPr>
          <p:cNvPr id="13" name="Picture 12" descr="Scribbles on a notebook">
            <a:extLst>
              <a:ext uri="{FF2B5EF4-FFF2-40B4-BE49-F238E27FC236}">
                <a16:creationId xmlns:a16="http://schemas.microsoft.com/office/drawing/2014/main" id="{EFD3E03E-D3FF-D84E-00D6-9098CBEBE8F5}"/>
              </a:ext>
            </a:extLst>
          </p:cNvPr>
          <p:cNvPicPr>
            <a:picLocks noChangeAspect="1"/>
          </p:cNvPicPr>
          <p:nvPr/>
        </p:nvPicPr>
        <p:blipFill rotWithShape="1">
          <a:blip r:embed="rId2"/>
          <a:srcRect r="451" b="-3"/>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5122" name="Picture 2" descr="Do attendance bonuses make absence ...">
            <a:extLst>
              <a:ext uri="{FF2B5EF4-FFF2-40B4-BE49-F238E27FC236}">
                <a16:creationId xmlns:a16="http://schemas.microsoft.com/office/drawing/2014/main" id="{29F2B9EB-E68D-7BB4-86BA-18773851FE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57" r="16122"/>
          <a:stretch/>
        </p:blipFill>
        <p:spPr bwMode="auto">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xtLst>
            <a:ext uri="{909E8E84-426E-40DD-AFC4-6F175D3DCCD1}">
              <a14:hiddenFill xmlns:a14="http://schemas.microsoft.com/office/drawing/2010/main">
                <a:solidFill>
                  <a:srgbClr val="FFFFFF"/>
                </a:solidFill>
              </a14:hiddenFill>
            </a:ext>
          </a:extLst>
        </p:spPr>
      </p:pic>
      <p:sp>
        <p:nvSpPr>
          <p:cNvPr id="5129"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6AD4DB0-48A0-8A28-CE26-36193ED60C43}"/>
              </a:ext>
            </a:extLst>
          </p:cNvPr>
          <p:cNvSpPr txBox="1">
            <a:spLocks/>
          </p:cNvSpPr>
          <p:nvPr/>
        </p:nvSpPr>
        <p:spPr>
          <a:xfrm>
            <a:off x="725572" y="4290331"/>
            <a:ext cx="10908792" cy="1203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t>Safeguarding</a:t>
            </a:r>
          </a:p>
        </p:txBody>
      </p:sp>
    </p:spTree>
    <p:extLst>
      <p:ext uri="{BB962C8B-B14F-4D97-AF65-F5344CB8AC3E}">
        <p14:creationId xmlns:p14="http://schemas.microsoft.com/office/powerpoint/2010/main" val="97140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F4549-F3C6-C5A8-1D1D-9F9ADDC7BEBD}"/>
              </a:ext>
            </a:extLst>
          </p:cNvPr>
          <p:cNvSpPr>
            <a:spLocks noGrp="1"/>
          </p:cNvSpPr>
          <p:nvPr>
            <p:ph type="title"/>
          </p:nvPr>
        </p:nvSpPr>
        <p:spPr>
          <a:xfrm>
            <a:off x="804672" y="802955"/>
            <a:ext cx="4766330" cy="1454051"/>
          </a:xfrm>
        </p:spPr>
        <p:txBody>
          <a:bodyPr>
            <a:normAutofit/>
          </a:bodyPr>
          <a:lstStyle/>
          <a:p>
            <a:r>
              <a:rPr lang="en-GB" sz="3300"/>
              <a:t>Head of </a:t>
            </a:r>
            <a:br>
              <a:rPr lang="en-GB" sz="3300"/>
            </a:br>
            <a:r>
              <a:rPr lang="en-GB" sz="3300"/>
              <a:t>year 7 &amp; 8</a:t>
            </a:r>
            <a:endParaRPr lang="en-US"/>
          </a:p>
        </p:txBody>
      </p:sp>
      <p:sp>
        <p:nvSpPr>
          <p:cNvPr id="3" name="Content Placeholder 2">
            <a:extLst>
              <a:ext uri="{FF2B5EF4-FFF2-40B4-BE49-F238E27FC236}">
                <a16:creationId xmlns:a16="http://schemas.microsoft.com/office/drawing/2014/main" id="{4E2782CF-7FD7-6C03-F8F2-CAEB9D44230F}"/>
              </a:ext>
            </a:extLst>
          </p:cNvPr>
          <p:cNvSpPr>
            <a:spLocks noGrp="1"/>
          </p:cNvSpPr>
          <p:nvPr>
            <p:ph idx="1"/>
          </p:nvPr>
        </p:nvSpPr>
        <p:spPr>
          <a:xfrm>
            <a:off x="804672" y="2421683"/>
            <a:ext cx="4765949" cy="3353476"/>
          </a:xfrm>
        </p:spPr>
        <p:txBody>
          <a:bodyPr anchor="t">
            <a:normAutofit/>
          </a:bodyPr>
          <a:lstStyle/>
          <a:p>
            <a:pPr marL="0" indent="0">
              <a:buNone/>
            </a:pPr>
            <a:r>
              <a:rPr lang="en-GB" sz="1800">
                <a:solidFill>
                  <a:schemeClr val="tx2"/>
                </a:solidFill>
              </a:rPr>
              <a:t>    </a:t>
            </a:r>
          </a:p>
          <a:p>
            <a:r>
              <a:rPr lang="en-GB" sz="2000"/>
              <a:t>Monitor the year group's behaviour, progress in lessons, attendance and punctuality, participation in all aspects of school life, support students academically and pastorally.</a:t>
            </a:r>
            <a:endParaRPr lang="en-GB" sz="2000">
              <a:ea typeface="Calibri"/>
              <a:cs typeface="Calibri"/>
            </a:endParaRPr>
          </a:p>
          <a:p>
            <a:endParaRPr lang="en-GB" sz="2000"/>
          </a:p>
          <a:p>
            <a:r>
              <a:rPr lang="en-GB" sz="2000"/>
              <a:t>Work in partnership with Mrs Kendrick and the Student Progress Team. </a:t>
            </a:r>
          </a:p>
        </p:txBody>
      </p:sp>
      <p:grpSp>
        <p:nvGrpSpPr>
          <p:cNvPr id="7179" name="Group 717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7180" name="Freeform: Shape 717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Freeform: Shape 718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2" name="Freeform: Shape 718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3" name="Freeform: Shape 718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70" name="Picture 2" descr="achievement success Vector Image">
            <a:extLst>
              <a:ext uri="{FF2B5EF4-FFF2-40B4-BE49-F238E27FC236}">
                <a16:creationId xmlns:a16="http://schemas.microsoft.com/office/drawing/2014/main" id="{9792D033-DBE6-3E90-4A26-65962E385F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962"/>
          <a:stretch/>
        </p:blipFill>
        <p:spPr bwMode="auto">
          <a:xfrm>
            <a:off x="7708392" y="2173262"/>
            <a:ext cx="4142232" cy="298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6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C91528-1D5F-861A-7035-ACF4EB02C876}"/>
              </a:ext>
            </a:extLst>
          </p:cNvPr>
          <p:cNvSpPr>
            <a:spLocks noGrp="1"/>
          </p:cNvSpPr>
          <p:nvPr>
            <p:ph type="title"/>
          </p:nvPr>
        </p:nvSpPr>
        <p:spPr>
          <a:xfrm>
            <a:off x="5297762" y="329184"/>
            <a:ext cx="6251110" cy="1783080"/>
          </a:xfrm>
        </p:spPr>
        <p:txBody>
          <a:bodyPr anchor="b">
            <a:normAutofit/>
          </a:bodyPr>
          <a:lstStyle/>
          <a:p>
            <a:r>
              <a:rPr lang="en-US" sz="5400"/>
              <a:t>Our Teaching Groups</a:t>
            </a:r>
            <a:endParaRPr lang="en-GB" sz="5400"/>
          </a:p>
        </p:txBody>
      </p:sp>
      <p:pic>
        <p:nvPicPr>
          <p:cNvPr id="5" name="Picture 4" descr="Bubble sheet test paper and pencil">
            <a:extLst>
              <a:ext uri="{FF2B5EF4-FFF2-40B4-BE49-F238E27FC236}">
                <a16:creationId xmlns:a16="http://schemas.microsoft.com/office/drawing/2014/main" id="{308DC50A-A644-3FD7-E541-D238D61D55B7}"/>
              </a:ext>
            </a:extLst>
          </p:cNvPr>
          <p:cNvPicPr>
            <a:picLocks noChangeAspect="1"/>
          </p:cNvPicPr>
          <p:nvPr/>
        </p:nvPicPr>
        <p:blipFill rotWithShape="1">
          <a:blip r:embed="rId2"/>
          <a:srcRect l="5585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7CD040-CEFE-7841-0329-BBB1D6143319}"/>
              </a:ext>
            </a:extLst>
          </p:cNvPr>
          <p:cNvSpPr>
            <a:spLocks noGrp="1"/>
          </p:cNvSpPr>
          <p:nvPr>
            <p:ph idx="1"/>
          </p:nvPr>
        </p:nvSpPr>
        <p:spPr>
          <a:xfrm>
            <a:off x="5297762" y="2706624"/>
            <a:ext cx="6251110" cy="3483864"/>
          </a:xfrm>
        </p:spPr>
        <p:txBody>
          <a:bodyPr>
            <a:normAutofit/>
          </a:bodyPr>
          <a:lstStyle/>
          <a:p>
            <a:r>
              <a:rPr lang="en-US" sz="4800"/>
              <a:t>7B</a:t>
            </a:r>
          </a:p>
          <a:p>
            <a:r>
              <a:rPr lang="en-US" sz="4800"/>
              <a:t>7C</a:t>
            </a:r>
          </a:p>
          <a:p>
            <a:r>
              <a:rPr lang="en-GB" sz="4800"/>
              <a:t>7F</a:t>
            </a:r>
          </a:p>
          <a:p>
            <a:r>
              <a:rPr lang="en-GB" sz="4800"/>
              <a:t>7J </a:t>
            </a:r>
            <a:endParaRPr lang="en-US" sz="4800"/>
          </a:p>
        </p:txBody>
      </p:sp>
    </p:spTree>
    <p:extLst>
      <p:ext uri="{BB962C8B-B14F-4D97-AF65-F5344CB8AC3E}">
        <p14:creationId xmlns:p14="http://schemas.microsoft.com/office/powerpoint/2010/main" val="3264318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202">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268955-AFD0-6104-693A-7AB8EBD17E3F}"/>
              </a:ext>
            </a:extLst>
          </p:cNvPr>
          <p:cNvSpPr>
            <a:spLocks noGrp="1"/>
          </p:cNvSpPr>
          <p:nvPr>
            <p:ph type="title"/>
          </p:nvPr>
        </p:nvSpPr>
        <p:spPr>
          <a:xfrm>
            <a:off x="201934" y="179388"/>
            <a:ext cx="6125964" cy="1354817"/>
          </a:xfrm>
        </p:spPr>
        <p:txBody>
          <a:bodyPr vert="horz" lIns="91440" tIns="45720" rIns="91440" bIns="45720" rtlCol="0" anchor="b">
            <a:normAutofit/>
          </a:bodyPr>
          <a:lstStyle/>
          <a:p>
            <a:r>
              <a:rPr lang="en-US" altLang="en-US" kern="1200">
                <a:solidFill>
                  <a:schemeClr val="tx1"/>
                </a:solidFill>
                <a:latin typeface="+mj-lt"/>
                <a:ea typeface="+mj-ea"/>
                <a:cs typeface="+mj-cs"/>
              </a:rPr>
              <a:t>Our Vertical Tutoring System</a:t>
            </a:r>
            <a:endParaRPr lang="en-US"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EC3E105C-70CD-2D23-5F06-A268A39223BA}"/>
              </a:ext>
            </a:extLst>
          </p:cNvPr>
          <p:cNvSpPr txBox="1"/>
          <p:nvPr/>
        </p:nvSpPr>
        <p:spPr>
          <a:xfrm>
            <a:off x="201934" y="1713593"/>
            <a:ext cx="4884235" cy="4463370"/>
          </a:xfrm>
          <a:prstGeom prst="rect">
            <a:avLst/>
          </a:prstGeom>
        </p:spPr>
        <p:txBody>
          <a:bodyPr vert="horz" lIns="91440" tIns="45720" rIns="91440" bIns="45720" rtlCol="0" anchor="t">
            <a:normAutofit fontScale="92500" lnSpcReduction="10000"/>
          </a:bodyPr>
          <a:lstStyle/>
          <a:p>
            <a:pPr>
              <a:lnSpc>
                <a:spcPct val="90000"/>
              </a:lnSpc>
              <a:spcAft>
                <a:spcPts val="600"/>
              </a:spcAft>
              <a:defRPr/>
            </a:pPr>
            <a:r>
              <a:rPr lang="en-US" altLang="en-US" sz="2800"/>
              <a:t>Students are divided into 4 houses: </a:t>
            </a:r>
          </a:p>
          <a:p>
            <a:pPr marL="342900" indent="-228600">
              <a:lnSpc>
                <a:spcPct val="90000"/>
              </a:lnSpc>
              <a:spcAft>
                <a:spcPts val="600"/>
              </a:spcAft>
              <a:buFont typeface="Arial" panose="020B0604020202020204" pitchFamily="34" charset="0"/>
              <a:buChar char="•"/>
              <a:defRPr/>
            </a:pPr>
            <a:r>
              <a:rPr lang="en-US" altLang="en-US" sz="2800" b="1">
                <a:highlight>
                  <a:srgbClr val="FF0000"/>
                </a:highlight>
              </a:rPr>
              <a:t>Bronte</a:t>
            </a:r>
          </a:p>
          <a:p>
            <a:pPr marL="342900" indent="-228600">
              <a:lnSpc>
                <a:spcPct val="90000"/>
              </a:lnSpc>
              <a:spcAft>
                <a:spcPts val="600"/>
              </a:spcAft>
              <a:buFont typeface="Arial" panose="020B0604020202020204" pitchFamily="34" charset="0"/>
              <a:buChar char="•"/>
              <a:defRPr/>
            </a:pPr>
            <a:r>
              <a:rPr lang="en-US" altLang="en-US" sz="2800" b="1">
                <a:highlight>
                  <a:srgbClr val="FFFF00"/>
                </a:highlight>
              </a:rPr>
              <a:t>Curie   </a:t>
            </a:r>
          </a:p>
          <a:p>
            <a:pPr marL="342900" indent="-228600">
              <a:lnSpc>
                <a:spcPct val="90000"/>
              </a:lnSpc>
              <a:spcAft>
                <a:spcPts val="600"/>
              </a:spcAft>
              <a:buFont typeface="Arial" panose="020B0604020202020204" pitchFamily="34" charset="0"/>
              <a:buChar char="•"/>
              <a:defRPr/>
            </a:pPr>
            <a:r>
              <a:rPr lang="en-US" altLang="en-US" sz="2800" b="1">
                <a:highlight>
                  <a:srgbClr val="0000FF"/>
                </a:highlight>
              </a:rPr>
              <a:t>Franklin</a:t>
            </a:r>
          </a:p>
          <a:p>
            <a:pPr marL="342900" indent="-228600">
              <a:lnSpc>
                <a:spcPct val="90000"/>
              </a:lnSpc>
              <a:spcAft>
                <a:spcPts val="600"/>
              </a:spcAft>
              <a:buFont typeface="Arial" panose="020B0604020202020204" pitchFamily="34" charset="0"/>
              <a:buChar char="•"/>
              <a:defRPr/>
            </a:pPr>
            <a:r>
              <a:rPr lang="en-US" altLang="en-US" sz="2800" b="1">
                <a:highlight>
                  <a:srgbClr val="008000"/>
                </a:highlight>
              </a:rPr>
              <a:t>Johnson</a:t>
            </a:r>
          </a:p>
          <a:p>
            <a:pPr marL="342900" indent="-228600">
              <a:lnSpc>
                <a:spcPct val="90000"/>
              </a:lnSpc>
              <a:spcAft>
                <a:spcPts val="600"/>
              </a:spcAft>
              <a:buFont typeface="Arial" panose="020B0604020202020204" pitchFamily="34" charset="0"/>
              <a:buChar char="•"/>
              <a:defRPr/>
            </a:pPr>
            <a:endParaRPr lang="en-US" altLang="en-US" sz="2800" b="1"/>
          </a:p>
          <a:p>
            <a:pPr>
              <a:lnSpc>
                <a:spcPct val="90000"/>
              </a:lnSpc>
              <a:spcAft>
                <a:spcPts val="600"/>
              </a:spcAft>
              <a:defRPr/>
            </a:pPr>
            <a:r>
              <a:rPr lang="en-US" altLang="en-US" sz="2800"/>
              <a:t>Each House contains 8 or 9 tutor groups</a:t>
            </a:r>
          </a:p>
          <a:p>
            <a:pPr indent="-228600">
              <a:lnSpc>
                <a:spcPct val="90000"/>
              </a:lnSpc>
              <a:spcAft>
                <a:spcPts val="600"/>
              </a:spcAft>
              <a:buFont typeface="Arial" panose="020B0604020202020204" pitchFamily="34" charset="0"/>
              <a:buChar char="•"/>
              <a:defRPr/>
            </a:pPr>
            <a:endParaRPr lang="en-US" altLang="en-US" sz="2800"/>
          </a:p>
          <a:p>
            <a:pPr>
              <a:lnSpc>
                <a:spcPct val="90000"/>
              </a:lnSpc>
              <a:spcAft>
                <a:spcPts val="600"/>
              </a:spcAft>
              <a:defRPr/>
            </a:pPr>
            <a:r>
              <a:rPr lang="en-US" altLang="en-US" sz="2800"/>
              <a:t>Each tutor group consists of 3 or 4 students from each year group.</a:t>
            </a:r>
            <a:endParaRPr lang="en-US" altLang="en-US" sz="2800">
              <a:ea typeface="Calibri"/>
              <a:cs typeface="Calibri"/>
            </a:endParaRPr>
          </a:p>
        </p:txBody>
      </p:sp>
      <p:pic>
        <p:nvPicPr>
          <p:cNvPr id="8198" name="Picture 6" descr="Skipton Girls' High School | Northern ...">
            <a:extLst>
              <a:ext uri="{FF2B5EF4-FFF2-40B4-BE49-F238E27FC236}">
                <a16:creationId xmlns:a16="http://schemas.microsoft.com/office/drawing/2014/main" id="{7044059E-C693-DED8-DDE6-4EF535B3E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28" r="9466" b="1"/>
          <a:stretch/>
        </p:blipFill>
        <p:spPr bwMode="auto">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8196" name="Picture 4" descr="Skipton Girls' High School | Northern ...">
            <a:extLst>
              <a:ext uri="{FF2B5EF4-FFF2-40B4-BE49-F238E27FC236}">
                <a16:creationId xmlns:a16="http://schemas.microsoft.com/office/drawing/2014/main" id="{8F9C368B-48BF-923F-25A1-9446D7932C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01" r="-1" b="28008"/>
          <a:stretch/>
        </p:blipFill>
        <p:spPr bwMode="auto">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8194" name="Picture 2" descr="Northern Star Academies Trust - Home">
            <a:extLst>
              <a:ext uri="{FF2B5EF4-FFF2-40B4-BE49-F238E27FC236}">
                <a16:creationId xmlns:a16="http://schemas.microsoft.com/office/drawing/2014/main" id="{C2481303-637C-32E9-37A9-5B7821ED4B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22" r="-1" b="-1"/>
          <a:stretch/>
        </p:blipFill>
        <p:spPr bwMode="auto">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6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6" name="Rectangle 718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70" name="Rectangle 2">
            <a:extLst>
              <a:ext uri="{FF2B5EF4-FFF2-40B4-BE49-F238E27FC236}">
                <a16:creationId xmlns:a16="http://schemas.microsoft.com/office/drawing/2014/main" id="{0741307A-227A-BE5A-B636-975DC0AA6FDD}"/>
              </a:ext>
            </a:extLst>
          </p:cNvPr>
          <p:cNvSpPr>
            <a:spLocks noGrp="1" noChangeArrowheads="1"/>
          </p:cNvSpPr>
          <p:nvPr>
            <p:ph type="title"/>
          </p:nvPr>
        </p:nvSpPr>
        <p:spPr>
          <a:xfrm>
            <a:off x="479394" y="1070800"/>
            <a:ext cx="3939688" cy="5583126"/>
          </a:xfrm>
        </p:spPr>
        <p:txBody>
          <a:bodyPr>
            <a:normAutofit/>
          </a:bodyPr>
          <a:lstStyle/>
          <a:p>
            <a:pPr eaLnBrk="1" hangingPunct="1"/>
            <a:r>
              <a:rPr lang="en-GB" altLang="en-US" sz="5400">
                <a:latin typeface="Arial" panose="020B0604020202020204" pitchFamily="34" charset="0"/>
              </a:rPr>
              <a:t>Contact between home and school</a:t>
            </a:r>
          </a:p>
        </p:txBody>
      </p:sp>
      <p:cxnSp>
        <p:nvCxnSpPr>
          <p:cNvPr id="7188" name="Straight Connector 7187">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173" name="Rectangle 3">
            <a:extLst>
              <a:ext uri="{FF2B5EF4-FFF2-40B4-BE49-F238E27FC236}">
                <a16:creationId xmlns:a16="http://schemas.microsoft.com/office/drawing/2014/main" id="{54FC3FED-DFF2-3B71-B3D3-17F2D02C87B0}"/>
              </a:ext>
            </a:extLst>
          </p:cNvPr>
          <p:cNvGraphicFramePr/>
          <p:nvPr>
            <p:extLst>
              <p:ext uri="{D42A27DB-BD31-4B8C-83A1-F6EECF244321}">
                <p14:modId xmlns:p14="http://schemas.microsoft.com/office/powerpoint/2010/main" val="348494630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897</Words>
  <Application>Microsoft Office PowerPoint</Application>
  <PresentationFormat>Widescreen</PresentationFormat>
  <Paragraphs>128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Welcome to Skipton Girls’High School</vt:lpstr>
      <vt:lpstr>PowerPoint Presentation</vt:lpstr>
      <vt:lpstr>Student Progress Faculty </vt:lpstr>
      <vt:lpstr>Student Progress Faculty </vt:lpstr>
      <vt:lpstr>Social Media &amp; Attendance</vt:lpstr>
      <vt:lpstr>Head of  year 7 &amp; 8</vt:lpstr>
      <vt:lpstr>Our Teaching Groups</vt:lpstr>
      <vt:lpstr>Our Vertical Tutoring System</vt:lpstr>
      <vt:lpstr>Contact between home and school</vt:lpstr>
      <vt:lpstr>PowerPoint Presentation</vt:lpstr>
      <vt:lpstr>How can I help my child?</vt:lpstr>
      <vt:lpstr>Year 7 Residential </vt:lpstr>
      <vt:lpstr>Year 7 Residential</vt:lpstr>
      <vt:lpstr>     Life as a SGHS student</vt:lpstr>
      <vt:lpstr>Laptops</vt:lpstr>
      <vt:lpstr>Laptop Scheme</vt:lpstr>
      <vt:lpstr>PowerPoint Presentation</vt:lpstr>
      <vt:lpstr>PowerPoint Presentation</vt:lpstr>
      <vt:lpstr>Sustainability</vt:lpstr>
      <vt:lpstr>Friends of SGHS http://www.pta_events.co.uk/friendsofsghs </vt:lpstr>
      <vt:lpstr>Please remember: </vt:lpstr>
      <vt:lpstr>Contacts: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Winter</dc:creator>
  <cp:lastModifiedBy>Mrs Winter (SGHS)</cp:lastModifiedBy>
  <cp:revision>9</cp:revision>
  <dcterms:created xsi:type="dcterms:W3CDTF">2022-06-27T12:12:42Z</dcterms:created>
  <dcterms:modified xsi:type="dcterms:W3CDTF">2024-06-28T15:43:06Z</dcterms:modified>
</cp:coreProperties>
</file>