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9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39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03/10/2016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03/10/2016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03/10/2016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03/10/2016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03/10/2016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03/10/2016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03/10/2016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03/10/2016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03/10/2016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03/10/2016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03/10/2016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03/10/2016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>
                <a:solidFill>
                  <a:srgbClr val="C00000"/>
                </a:solidFill>
              </a:rPr>
              <a:t>Object-oriented languages with an understanding of classes, objects, methods, attributes, inheritance, encapsulation and polymorphism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Types of programming language 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0844" y="1428052"/>
            <a:ext cx="191390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/>
              <a:t>Annotate this code to show your </a:t>
            </a:r>
            <a:r>
              <a:rPr lang="en-GB" sz="1600" dirty="0" smtClean="0"/>
              <a:t>understanding of </a:t>
            </a:r>
            <a:r>
              <a:rPr lang="en-GB" sz="1600" dirty="0"/>
              <a:t>where the following OO concepts take place:</a:t>
            </a:r>
          </a:p>
          <a:p>
            <a:r>
              <a:rPr lang="en-GB" sz="1600" b="1" dirty="0" smtClean="0"/>
              <a:t>Class </a:t>
            </a:r>
            <a:r>
              <a:rPr lang="en-GB" sz="1600" b="1" dirty="0"/>
              <a:t>declaration</a:t>
            </a:r>
          </a:p>
          <a:p>
            <a:r>
              <a:rPr lang="en-GB" sz="1600" b="1" dirty="0"/>
              <a:t>Object</a:t>
            </a:r>
          </a:p>
          <a:p>
            <a:r>
              <a:rPr lang="en-GB" sz="1600" b="1" dirty="0"/>
              <a:t>Instantiation</a:t>
            </a:r>
          </a:p>
          <a:p>
            <a:r>
              <a:rPr lang="en-GB" sz="1600" b="1" dirty="0"/>
              <a:t>Superclass</a:t>
            </a:r>
          </a:p>
          <a:p>
            <a:r>
              <a:rPr lang="en-GB" sz="1600" b="1" dirty="0"/>
              <a:t>Subclass</a:t>
            </a:r>
          </a:p>
          <a:p>
            <a:r>
              <a:rPr lang="en-GB" sz="1600" b="1" dirty="0"/>
              <a:t>Overriding</a:t>
            </a:r>
          </a:p>
          <a:p>
            <a:r>
              <a:rPr lang="en-GB" sz="1600" b="1" dirty="0"/>
              <a:t>Method</a:t>
            </a:r>
          </a:p>
          <a:p>
            <a:r>
              <a:rPr lang="en-GB" sz="1600" b="1" dirty="0"/>
              <a:t>Attribute</a:t>
            </a:r>
          </a:p>
          <a:p>
            <a:r>
              <a:rPr lang="en-GB" sz="1600" b="1" dirty="0"/>
              <a:t>Inheritance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2275974" y="1428052"/>
            <a:ext cx="9811657" cy="5374276"/>
            <a:chOff x="2275974" y="1428052"/>
            <a:chExt cx="9811657" cy="5374276"/>
          </a:xfrm>
        </p:grpSpPr>
        <p:pic>
          <p:nvPicPr>
            <p:cNvPr id="57" name="Picture 56"/>
            <p:cNvPicPr>
              <a:picLocks noChangeAspect="1"/>
            </p:cNvPicPr>
            <p:nvPr/>
          </p:nvPicPr>
          <p:blipFill rotWithShape="1"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0158" t="19207" r="4207" b="7143"/>
            <a:stretch/>
          </p:blipFill>
          <p:spPr>
            <a:xfrm>
              <a:off x="2275974" y="1428052"/>
              <a:ext cx="9811657" cy="5374276"/>
            </a:xfrm>
            <a:prstGeom prst="rect">
              <a:avLst/>
            </a:prstGeom>
          </p:spPr>
        </p:pic>
        <p:sp>
          <p:nvSpPr>
            <p:cNvPr id="6" name="TextBox 5"/>
            <p:cNvSpPr txBox="1"/>
            <p:nvPr/>
          </p:nvSpPr>
          <p:spPr>
            <a:xfrm>
              <a:off x="9650232" y="2214192"/>
              <a:ext cx="821846" cy="30777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Person</a:t>
              </a:r>
              <a:endParaRPr lang="en-GB" sz="1400" dirty="0"/>
            </a:p>
          </p:txBody>
        </p:sp>
      </p:grpSp>
    </p:spTree>
    <p:extLst>
      <p:ext uri="{BB962C8B-B14F-4D97-AF65-F5344CB8AC3E}">
        <p14:creationId xmlns:p14="http://schemas.microsoft.com/office/powerpoint/2010/main" val="12949571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554</TotalTime>
  <Words>50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Craig CA. Sargent</cp:lastModifiedBy>
  <cp:revision>64</cp:revision>
  <dcterms:created xsi:type="dcterms:W3CDTF">2014-10-30T19:23:19Z</dcterms:created>
  <dcterms:modified xsi:type="dcterms:W3CDTF">2016-10-03T13:17:29Z</dcterms:modified>
</cp:coreProperties>
</file>