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118" d="100"/>
          <a:sy n="118" d="100"/>
        </p:scale>
        <p:origin x="390"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292563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5344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0614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20169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43921-457F-42D7-9A5E-1FB398760551}"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02357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B43921-457F-42D7-9A5E-1FB398760551}"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113789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B43921-457F-42D7-9A5E-1FB398760551}" type="datetimeFigureOut">
              <a:rPr lang="en-GB" smtClean="0"/>
              <a:t>01/10/2015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880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43921-457F-42D7-9A5E-1FB398760551}" type="datetimeFigureOut">
              <a:rPr lang="en-GB" smtClean="0"/>
              <a:t>01/10/2015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4778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3921-457F-42D7-9A5E-1FB398760551}" type="datetimeFigureOut">
              <a:rPr lang="en-GB" smtClean="0"/>
              <a:t>01/10/2015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6800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6317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1674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6" name="Picture 15"/>
          <p:cNvPicPr>
            <a:picLocks noChangeAspect="1"/>
          </p:cNvPicPr>
          <p:nvPr userDrawn="1"/>
        </p:nvPicPr>
        <p:blipFill rotWithShape="1">
          <a:blip r:embed="rId13" cstate="print">
            <a:extLst>
              <a:ext uri="{28A0092B-C50C-407E-A947-70E740481C1C}">
                <a14:useLocalDpi xmlns:a14="http://schemas.microsoft.com/office/drawing/2010/main" val="0"/>
              </a:ext>
            </a:extLst>
          </a:blip>
          <a:srcRect l="18478"/>
          <a:stretch/>
        </p:blipFill>
        <p:spPr>
          <a:xfrm>
            <a:off x="0" y="-22878"/>
            <a:ext cx="12191999" cy="1337328"/>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3921-457F-42D7-9A5E-1FB398760551}" type="datetimeFigureOut">
              <a:rPr lang="en-GB" smtClean="0"/>
              <a:t>01/10/2015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0A8E-E8C2-469C-905E-C6857145D775}" type="slidenum">
              <a:rPr lang="en-GB" smtClean="0"/>
              <a:t>‹#›</a:t>
            </a:fld>
            <a:endParaRPr lang="en-GB"/>
          </a:p>
        </p:txBody>
      </p:sp>
      <p:cxnSp>
        <p:nvCxnSpPr>
          <p:cNvPr id="14" name="Straight Connector 13"/>
          <p:cNvCxnSpPr/>
          <p:nvPr userDrawn="1"/>
        </p:nvCxnSpPr>
        <p:spPr>
          <a:xfrm>
            <a:off x="0" y="131445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253601"/>
            <a:ext cx="1225454" cy="604399"/>
          </a:xfrm>
          <a:prstGeom prst="rect">
            <a:avLst/>
          </a:prstGeom>
        </p:spPr>
      </p:pic>
    </p:spTree>
    <p:extLst>
      <p:ext uri="{BB962C8B-B14F-4D97-AF65-F5344CB8AC3E}">
        <p14:creationId xmlns:p14="http://schemas.microsoft.com/office/powerpoint/2010/main" val="289539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smtClean="0">
                <a:solidFill>
                  <a:srgbClr val="C00000"/>
                </a:solidFill>
              </a:rPr>
              <a:t>How different input, output and storage devices can be applied as a solution to different problems</a:t>
            </a:r>
            <a:endParaRPr lang="en-GB" dirty="0">
              <a:solidFill>
                <a:srgbClr val="C00000"/>
              </a:solidFill>
            </a:endParaRP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Input, output and storage</a:t>
            </a:r>
            <a:endParaRPr lang="en-GB" sz="2400" dirty="0">
              <a:solidFill>
                <a:srgbClr val="C00000"/>
              </a:solidFill>
            </a:endParaRPr>
          </a:p>
        </p:txBody>
      </p:sp>
      <p:sp>
        <p:nvSpPr>
          <p:cNvPr id="3" name="TextBox 2"/>
          <p:cNvSpPr txBox="1"/>
          <p:nvPr/>
        </p:nvSpPr>
        <p:spPr>
          <a:xfrm>
            <a:off x="107577" y="1559858"/>
            <a:ext cx="11950311" cy="1200329"/>
          </a:xfrm>
          <a:prstGeom prst="rect">
            <a:avLst/>
          </a:prstGeom>
          <a:noFill/>
        </p:spPr>
        <p:txBody>
          <a:bodyPr wrap="square" rtlCol="0">
            <a:spAutoFit/>
          </a:bodyPr>
          <a:lstStyle/>
          <a:p>
            <a:r>
              <a:rPr lang="en-GB" dirty="0" smtClean="0"/>
              <a:t>Look at the following pictures and label up all the input, output and storage devices you think are being used.</a:t>
            </a:r>
          </a:p>
          <a:p>
            <a:endParaRPr lang="en-GB" dirty="0"/>
          </a:p>
          <a:p>
            <a:r>
              <a:rPr lang="en-GB" dirty="0" smtClean="0"/>
              <a:t>Remember to include “implied” devices, that is to say ones which you can logically work out must be present but which you might not necessarily be able to see in the photo.</a:t>
            </a:r>
          </a:p>
        </p:txBody>
      </p:sp>
    </p:spTree>
    <p:extLst>
      <p:ext uri="{BB962C8B-B14F-4D97-AF65-F5344CB8AC3E}">
        <p14:creationId xmlns:p14="http://schemas.microsoft.com/office/powerpoint/2010/main" val="2986999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smtClean="0">
                <a:solidFill>
                  <a:srgbClr val="C00000"/>
                </a:solidFill>
              </a:rPr>
              <a:t>How different input, output and storage devices can be applied as a solution to different problems</a:t>
            </a:r>
            <a:endParaRPr lang="en-GB" dirty="0">
              <a:solidFill>
                <a:srgbClr val="C00000"/>
              </a:solidFill>
            </a:endParaRP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Input, output and storage</a:t>
            </a:r>
            <a:endParaRPr lang="en-GB" sz="2400" dirty="0">
              <a:solidFill>
                <a:srgbClr val="C00000"/>
              </a:solidFill>
            </a:endParaRPr>
          </a:p>
        </p:txBody>
      </p:sp>
      <p:pic>
        <p:nvPicPr>
          <p:cNvPr id="5" name="Picture 2" descr="http://news.cnet.com/i/tim/2009/07/13/mjvideogames4.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6" t="7826" r="8534" b="4523"/>
          <a:stretch/>
        </p:blipFill>
        <p:spPr bwMode="auto">
          <a:xfrm>
            <a:off x="3259074" y="1323393"/>
            <a:ext cx="4743949" cy="55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7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smtClean="0">
                <a:solidFill>
                  <a:srgbClr val="C00000"/>
                </a:solidFill>
              </a:rPr>
              <a:t>How different input, output and storage devices can be applied as a solution to different problems</a:t>
            </a:r>
            <a:endParaRPr lang="en-GB" dirty="0">
              <a:solidFill>
                <a:srgbClr val="C00000"/>
              </a:solidFill>
            </a:endParaRP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Input, output and storage</a:t>
            </a:r>
            <a:endParaRPr lang="en-GB" sz="2400" dirty="0">
              <a:solidFill>
                <a:srgbClr val="C00000"/>
              </a:solidFill>
            </a:endParaRPr>
          </a:p>
        </p:txBody>
      </p:sp>
      <p:pic>
        <p:nvPicPr>
          <p:cNvPr id="4" name="Picture 2" descr="http://farm2.static.flickr.com/1380/828709135_b3a933f7fb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512" y="1378611"/>
            <a:ext cx="7215078" cy="5411308"/>
          </a:xfrm>
          <a:prstGeom prst="rect">
            <a:avLst/>
          </a:prstGeom>
          <a:ln w="1905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5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smtClean="0">
                <a:solidFill>
                  <a:srgbClr val="C00000"/>
                </a:solidFill>
              </a:rPr>
              <a:t>How different input, output and storage devices can be applied as a solution to different problems</a:t>
            </a:r>
            <a:endParaRPr lang="en-GB" dirty="0">
              <a:solidFill>
                <a:srgbClr val="C00000"/>
              </a:solidFill>
            </a:endParaRP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Input, output and storage</a:t>
            </a:r>
            <a:endParaRPr lang="en-GB" sz="2400" dirty="0">
              <a:solidFill>
                <a:srgbClr val="C00000"/>
              </a:solidFill>
            </a:endParaRPr>
          </a:p>
        </p:txBody>
      </p:sp>
      <p:pic>
        <p:nvPicPr>
          <p:cNvPr id="6" name="Picture 2" descr="http://hungeree.com/wp-content/uploads/2013/02/P107088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2903" r="8065"/>
          <a:stretch/>
        </p:blipFill>
        <p:spPr bwMode="auto">
          <a:xfrm>
            <a:off x="4083530" y="1374912"/>
            <a:ext cx="3215486" cy="5424766"/>
          </a:xfrm>
          <a:prstGeom prst="rect">
            <a:avLst/>
          </a:prstGeom>
          <a:ln w="1905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75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146</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CA. Sargent</cp:lastModifiedBy>
  <cp:revision>41</cp:revision>
  <dcterms:created xsi:type="dcterms:W3CDTF">2014-10-30T19:23:19Z</dcterms:created>
  <dcterms:modified xsi:type="dcterms:W3CDTF">2015-10-01T11:21:38Z</dcterms:modified>
</cp:coreProperties>
</file>