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24/08/2016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tmp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Search engine indexing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Web technologies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360358"/>
            <a:ext cx="11950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600" dirty="0"/>
              <a:t>Using these images show your understanding of “Search engine indexing”.  Explain your diagram to another student.</a:t>
            </a:r>
            <a:br>
              <a:rPr lang="en-GB" sz="1600" dirty="0"/>
            </a:br>
            <a:endParaRPr lang="en-GB" sz="1600" dirty="0"/>
          </a:p>
        </p:txBody>
      </p:sp>
      <p:pic>
        <p:nvPicPr>
          <p:cNvPr id="4" name="Picture 3" descr="web o la web la red o www de world wide web es básicamente un medio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392" y="2255731"/>
            <a:ext cx="1530576" cy="1526203"/>
          </a:xfrm>
          <a:prstGeom prst="rect">
            <a:avLst/>
          </a:prstGeom>
        </p:spPr>
      </p:pic>
      <p:pic>
        <p:nvPicPr>
          <p:cNvPr id="5" name="Picture 4" descr="Black spider clip art, cute style lge 12 cm wide | Flickr - Photo ...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21" y="4182852"/>
            <a:ext cx="1947202" cy="1220043"/>
          </a:xfrm>
          <a:prstGeom prst="rect">
            <a:avLst/>
          </a:prstGeom>
        </p:spPr>
      </p:pic>
      <p:pic>
        <p:nvPicPr>
          <p:cNvPr id="8" name="Picture 7" descr="in a desktop browser and resize it to &quot;mobile size,&quot; the search box ...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583" y="2538684"/>
            <a:ext cx="3617333" cy="1149433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10235511" y="3149960"/>
            <a:ext cx="1692877" cy="1163853"/>
            <a:chOff x="9230496" y="3422843"/>
            <a:chExt cx="1692877" cy="1163853"/>
          </a:xfrm>
        </p:grpSpPr>
        <p:pic>
          <p:nvPicPr>
            <p:cNvPr id="6" name="Picture 5" descr="Book | Free Stock Photo | Illustration of a book | # 1434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30496" y="3422843"/>
              <a:ext cx="1692877" cy="1163853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9724305" y="3685485"/>
              <a:ext cx="705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/>
                <a:t>Index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8138690" y="3280923"/>
            <a:ext cx="1803857" cy="1271261"/>
            <a:chOff x="8138690" y="3280923"/>
            <a:chExt cx="1803857" cy="1271261"/>
          </a:xfrm>
        </p:grpSpPr>
        <p:pic>
          <p:nvPicPr>
            <p:cNvPr id="13" name="Picture 12" descr="meta-tags.jpg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38690" y="3280923"/>
              <a:ext cx="1803857" cy="901929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sp>
          <p:nvSpPr>
            <p:cNvPr id="15" name="TextBox 14"/>
            <p:cNvSpPr txBox="1"/>
            <p:nvPr/>
          </p:nvSpPr>
          <p:spPr>
            <a:xfrm>
              <a:off x="8454656" y="4182852"/>
              <a:ext cx="11719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/>
                <a:t>Meta data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956325" y="2780903"/>
            <a:ext cx="1677084" cy="2457030"/>
            <a:chOff x="6413691" y="3088241"/>
            <a:chExt cx="1231190" cy="1803768"/>
          </a:xfrm>
        </p:grpSpPr>
        <p:pic>
          <p:nvPicPr>
            <p:cNvPr id="11" name="Picture 10" descr="... result list using an inverted index, without access to the original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0816"/>
            <a:stretch/>
          </p:blipFill>
          <p:spPr>
            <a:xfrm>
              <a:off x="6413691" y="3088241"/>
              <a:ext cx="1231190" cy="1532632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sp>
          <p:nvSpPr>
            <p:cNvPr id="14" name="TextBox 13"/>
            <p:cNvSpPr txBox="1"/>
            <p:nvPr/>
          </p:nvSpPr>
          <p:spPr>
            <a:xfrm>
              <a:off x="6474681" y="4620873"/>
              <a:ext cx="1109209" cy="2711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b="1" dirty="0"/>
                <a:t>Search results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704215" y="3688117"/>
            <a:ext cx="2030789" cy="2052908"/>
            <a:chOff x="3978014" y="2868608"/>
            <a:chExt cx="2030789" cy="2052908"/>
          </a:xfrm>
        </p:grpSpPr>
        <p:pic>
          <p:nvPicPr>
            <p:cNvPr id="17" name="Picture 16" descr="Screen Clipping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8014" y="2868608"/>
              <a:ext cx="2030789" cy="1683576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4409796" y="4552184"/>
              <a:ext cx="1137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/>
                <a:t>Web page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6953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31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89</cp:revision>
  <dcterms:created xsi:type="dcterms:W3CDTF">2014-10-30T19:23:19Z</dcterms:created>
  <dcterms:modified xsi:type="dcterms:W3CDTF">2016-08-24T21:34:22Z</dcterms:modified>
</cp:coreProperties>
</file>