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69" r:id="rId4"/>
    <p:sldId id="271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18/07/2018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Distribution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/>
              <a:t>The rule of distribution means you can eliminate one input if it is in two parts of the expression: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(A Ʌ B) V (A Ʌ C) is equivalent to: A Ʌ (B V C)</a:t>
            </a:r>
          </a:p>
          <a:p>
            <a:pPr>
              <a:lnSpc>
                <a:spcPct val="150000"/>
              </a:lnSpc>
            </a:pPr>
            <a:r>
              <a:rPr lang="en-GB" dirty="0"/>
              <a:t>(A V B) Ʌ (A V C) is equivalent to: A V (B Ʌ C</a:t>
            </a:r>
            <a:r>
              <a:rPr lang="en-GB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(¬A V ¬B) V A is equivalent to: (¬A V A) V (¬B V A), which is equivalent to 1.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(¬</a:t>
            </a:r>
            <a:r>
              <a:rPr lang="en-GB" dirty="0"/>
              <a:t>A </a:t>
            </a:r>
            <a:r>
              <a:rPr lang="en-GB" dirty="0" smtClean="0"/>
              <a:t>Ʌ ¬B) Ʌ A is equivalent to: (¬A Ʌ A) </a:t>
            </a:r>
            <a:r>
              <a:rPr lang="en-GB" dirty="0"/>
              <a:t>Ʌ</a:t>
            </a:r>
            <a:r>
              <a:rPr lang="en-GB" dirty="0" smtClean="0"/>
              <a:t> (¬B Ʌ A), which is equivalent to 0.</a:t>
            </a:r>
            <a:endParaRPr lang="en-GB" dirty="0"/>
          </a:p>
          <a:p>
            <a:pPr>
              <a:lnSpc>
                <a:spcPct val="150000"/>
              </a:lnSpc>
            </a:pPr>
            <a:r>
              <a:rPr lang="en-GB" dirty="0" smtClean="0"/>
              <a:t>(</a:t>
            </a:r>
            <a:r>
              <a:rPr lang="en-GB" dirty="0"/>
              <a:t>A Ʌ B) </a:t>
            </a:r>
            <a:r>
              <a:rPr lang="en-GB" dirty="0" smtClean="0"/>
              <a:t>V ¬A is </a:t>
            </a:r>
            <a:r>
              <a:rPr lang="en-GB" dirty="0"/>
              <a:t>equivalent to: ¬A V B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(¬</a:t>
            </a:r>
            <a:r>
              <a:rPr lang="en-GB" dirty="0"/>
              <a:t>A Ʌ B</a:t>
            </a:r>
            <a:r>
              <a:rPr lang="en-GB" dirty="0" smtClean="0"/>
              <a:t>) V A </a:t>
            </a:r>
            <a:r>
              <a:rPr lang="en-GB" dirty="0"/>
              <a:t>is equivalent to: A V </a:t>
            </a:r>
            <a:r>
              <a:rPr lang="en-GB" dirty="0" smtClean="0"/>
              <a:t>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9329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Distribution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Using logic gates, draw the following expression: </a:t>
            </a:r>
            <a:r>
              <a:rPr lang="en-GB" dirty="0" smtClean="0"/>
              <a:t>¬A </a:t>
            </a:r>
            <a:r>
              <a:rPr lang="en-GB" dirty="0"/>
              <a:t>V </a:t>
            </a:r>
            <a:r>
              <a:rPr lang="en-GB" dirty="0" smtClean="0"/>
              <a:t>(A </a:t>
            </a:r>
            <a:r>
              <a:rPr lang="en-GB" dirty="0"/>
              <a:t>Ʌ </a:t>
            </a:r>
            <a:r>
              <a:rPr lang="en-GB" dirty="0" smtClean="0"/>
              <a:t>B) </a:t>
            </a:r>
            <a:r>
              <a:rPr lang="en-GB" dirty="0"/>
              <a:t>.  Complete the truth table for the expression.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576" y="39982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/>
              <a:t>Using logic gates, draw the following expression</a:t>
            </a:r>
            <a:r>
              <a:rPr lang="en-GB" dirty="0"/>
              <a:t>: </a:t>
            </a:r>
            <a:r>
              <a:rPr lang="en-GB" dirty="0" smtClean="0"/>
              <a:t>¬A </a:t>
            </a:r>
            <a:r>
              <a:rPr lang="en-GB" dirty="0"/>
              <a:t>V </a:t>
            </a:r>
            <a:r>
              <a:rPr lang="en-GB" dirty="0" smtClean="0"/>
              <a:t>B.  Complete the truth table for the expression. </a:t>
            </a:r>
            <a:endParaRPr lang="en-GB" dirty="0"/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036290"/>
              </p:ext>
            </p:extLst>
          </p:nvPr>
        </p:nvGraphicFramePr>
        <p:xfrm>
          <a:off x="4513944" y="2031312"/>
          <a:ext cx="6680925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36185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1336185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1336185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1336185">
                  <a:extLst>
                    <a:ext uri="{9D8B030D-6E8A-4147-A177-3AD203B41FA5}">
                      <a16:colId xmlns:a16="http://schemas.microsoft.com/office/drawing/2014/main" val="1571172040"/>
                    </a:ext>
                  </a:extLst>
                </a:gridCol>
                <a:gridCol w="1336185">
                  <a:extLst>
                    <a:ext uri="{9D8B030D-6E8A-4147-A177-3AD203B41FA5}">
                      <a16:colId xmlns:a16="http://schemas.microsoft.com/office/drawing/2014/main" val="2366664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effectLst/>
                        </a:rPr>
                        <a:t>¬A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effectLst/>
                        </a:rPr>
                        <a:t>A </a:t>
                      </a:r>
                      <a:r>
                        <a:rPr lang="en-GB" dirty="0" smtClean="0"/>
                        <a:t> Ʌ 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¬A V (A Ʌ B)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319349" y="6334780"/>
            <a:ext cx="9288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The two truth tables deliver the same output.  Therefore the two circuit diagrams are equivalent to each other.</a:t>
            </a:r>
          </a:p>
          <a:p>
            <a:r>
              <a:rPr lang="en-GB" sz="1200" dirty="0"/>
              <a:t>The second circuit uses less components so it is preferable.  This is an illustration of simplifying a Boolean expression using </a:t>
            </a:r>
            <a:r>
              <a:rPr lang="en-GB" sz="1200" dirty="0" smtClean="0"/>
              <a:t>the rule of distribution.</a:t>
            </a:r>
            <a:endParaRPr lang="en-GB" sz="1200" dirty="0"/>
          </a:p>
        </p:txBody>
      </p:sp>
      <p:sp>
        <p:nvSpPr>
          <p:cNvPr id="16" name="Rectangle 15"/>
          <p:cNvSpPr/>
          <p:nvPr/>
        </p:nvSpPr>
        <p:spPr>
          <a:xfrm>
            <a:off x="546317" y="4480336"/>
            <a:ext cx="3722914" cy="16134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570794"/>
              </p:ext>
            </p:extLst>
          </p:nvPr>
        </p:nvGraphicFramePr>
        <p:xfrm>
          <a:off x="5850129" y="4480336"/>
          <a:ext cx="5344740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36185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1336185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1336185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1336185">
                  <a:extLst>
                    <a:ext uri="{9D8B030D-6E8A-4147-A177-3AD203B41FA5}">
                      <a16:colId xmlns:a16="http://schemas.microsoft.com/office/drawing/2014/main" val="2366664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effectLst/>
                        </a:rPr>
                        <a:t>¬A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¬A V B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546317" y="2041936"/>
            <a:ext cx="3722914" cy="16134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37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Distribution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/>
              <a:t>Using logic gates, draw the following expression: (A V B) Ʌ (A V C</a:t>
            </a:r>
            <a:r>
              <a:rPr lang="en-GB" dirty="0" smtClean="0"/>
              <a:t>).  </a:t>
            </a:r>
            <a:r>
              <a:rPr lang="en-GB" dirty="0"/>
              <a:t>Complete the truth table for the expression.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161799"/>
              </p:ext>
            </p:extLst>
          </p:nvPr>
        </p:nvGraphicFramePr>
        <p:xfrm>
          <a:off x="4513944" y="2031312"/>
          <a:ext cx="6745694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72456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1018903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888274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937760">
                  <a:extLst>
                    <a:ext uri="{9D8B030D-6E8A-4147-A177-3AD203B41FA5}">
                      <a16:colId xmlns:a16="http://schemas.microsoft.com/office/drawing/2014/main" val="1571172040"/>
                    </a:ext>
                  </a:extLst>
                </a:gridCol>
                <a:gridCol w="956354">
                  <a:extLst>
                    <a:ext uri="{9D8B030D-6E8A-4147-A177-3AD203B41FA5}">
                      <a16:colId xmlns:a16="http://schemas.microsoft.com/office/drawing/2014/main" val="200626177"/>
                    </a:ext>
                  </a:extLst>
                </a:gridCol>
                <a:gridCol w="1971947">
                  <a:extLst>
                    <a:ext uri="{9D8B030D-6E8A-4147-A177-3AD203B41FA5}">
                      <a16:colId xmlns:a16="http://schemas.microsoft.com/office/drawing/2014/main" val="2366664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effectLst/>
                        </a:rPr>
                        <a:t>C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effectLst/>
                        </a:rPr>
                        <a:t>A </a:t>
                      </a:r>
                      <a:r>
                        <a:rPr lang="en-GB" dirty="0" smtClean="0"/>
                        <a:t> V 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 V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(A V B) Ʌ (A V C)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696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752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716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211077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546317" y="2041936"/>
            <a:ext cx="3722914" cy="22818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206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Distribution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/>
              <a:t>Using logic gates, draw the following expression: A V (B Ʌ C). Complete the truth table for the expression.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834225"/>
              </p:ext>
            </p:extLst>
          </p:nvPr>
        </p:nvGraphicFramePr>
        <p:xfrm>
          <a:off x="4513944" y="2031312"/>
          <a:ext cx="5789340" cy="3337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72456">
                  <a:extLst>
                    <a:ext uri="{9D8B030D-6E8A-4147-A177-3AD203B41FA5}">
                      <a16:colId xmlns:a16="http://schemas.microsoft.com/office/drawing/2014/main" val="955509008"/>
                    </a:ext>
                  </a:extLst>
                </a:gridCol>
                <a:gridCol w="1018903">
                  <a:extLst>
                    <a:ext uri="{9D8B030D-6E8A-4147-A177-3AD203B41FA5}">
                      <a16:colId xmlns:a16="http://schemas.microsoft.com/office/drawing/2014/main" val="3192782092"/>
                    </a:ext>
                  </a:extLst>
                </a:gridCol>
                <a:gridCol w="888274">
                  <a:extLst>
                    <a:ext uri="{9D8B030D-6E8A-4147-A177-3AD203B41FA5}">
                      <a16:colId xmlns:a16="http://schemas.microsoft.com/office/drawing/2014/main" val="3609351451"/>
                    </a:ext>
                  </a:extLst>
                </a:gridCol>
                <a:gridCol w="937760">
                  <a:extLst>
                    <a:ext uri="{9D8B030D-6E8A-4147-A177-3AD203B41FA5}">
                      <a16:colId xmlns:a16="http://schemas.microsoft.com/office/drawing/2014/main" val="1571172040"/>
                    </a:ext>
                  </a:extLst>
                </a:gridCol>
                <a:gridCol w="1971947">
                  <a:extLst>
                    <a:ext uri="{9D8B030D-6E8A-4147-A177-3AD203B41FA5}">
                      <a16:colId xmlns:a16="http://schemas.microsoft.com/office/drawing/2014/main" val="23666647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kern="1200" dirty="0" smtClean="0">
                          <a:effectLst/>
                        </a:rPr>
                        <a:t>C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B Ʌ 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A V (B Ʌ C)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7230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287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0662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157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289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696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752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716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211077"/>
                  </a:ext>
                </a:extLst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546317" y="2041936"/>
            <a:ext cx="3722914" cy="16134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319349" y="6334780"/>
            <a:ext cx="9288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The two truth tables deliver the same output.  Therefore the two circuit diagrams are equivalent to each other.</a:t>
            </a:r>
          </a:p>
          <a:p>
            <a:r>
              <a:rPr lang="en-GB" sz="1200" dirty="0"/>
              <a:t>The second circuit uses less components so it is preferable.  This is an illustration of simplifying a Boolean expression using </a:t>
            </a:r>
            <a:r>
              <a:rPr lang="en-GB" sz="1200" dirty="0" smtClean="0"/>
              <a:t>the rule of distribution.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638081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476</Words>
  <Application>Microsoft Office PowerPoint</Application>
  <PresentationFormat>Widescreen</PresentationFormat>
  <Paragraphs>108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Cheltenham Bournside School</cp:lastModifiedBy>
  <cp:revision>128</cp:revision>
  <cp:lastPrinted>2018-01-17T13:42:25Z</cp:lastPrinted>
  <dcterms:created xsi:type="dcterms:W3CDTF">2014-10-30T19:23:19Z</dcterms:created>
  <dcterms:modified xsi:type="dcterms:W3CDTF">2018-07-18T11:50:28Z</dcterms:modified>
</cp:coreProperties>
</file>