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into third normal form:</a:t>
            </a:r>
          </a:p>
          <a:p>
            <a:endParaRPr lang="en-GB" altLang="en-US" sz="1600" dirty="0"/>
          </a:p>
          <a:p>
            <a:r>
              <a:rPr lang="en-GB" altLang="en-US" sz="1600" dirty="0"/>
              <a:t>STUDENTS (</a:t>
            </a:r>
            <a:r>
              <a:rPr lang="en-GB" altLang="en-US" sz="1600" dirty="0" err="1"/>
              <a:t>CandidateNumber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StudentForename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StudentSurname</a:t>
            </a:r>
            <a:r>
              <a:rPr lang="en-GB" altLang="en-US" sz="1600" dirty="0"/>
              <a:t>, Subjects)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97913"/>
              </p:ext>
            </p:extLst>
          </p:nvPr>
        </p:nvGraphicFramePr>
        <p:xfrm>
          <a:off x="2135648" y="2713081"/>
          <a:ext cx="7920701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3056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1538533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1632195">
                  <a:extLst>
                    <a:ext uri="{9D8B030D-6E8A-4147-A177-3AD203B41FA5}">
                      <a16:colId xmlns:a16="http://schemas.microsoft.com/office/drawing/2014/main" val="3931013717"/>
                    </a:ext>
                  </a:extLst>
                </a:gridCol>
                <a:gridCol w="3086917">
                  <a:extLst>
                    <a:ext uri="{9D8B030D-6E8A-4147-A177-3AD203B41FA5}">
                      <a16:colId xmlns:a16="http://schemas.microsoft.com/office/drawing/2014/main" val="1352893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CandidateNumber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StudentSurname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StudentForename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Subjects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3465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Legge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Akbar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Maths, Computer Science, Physics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2323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Kerr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Stefan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Biology, Chemistry, Physics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Wilkinson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English, Theatre Studies, Psychology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8712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Raybold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Claire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Economics, Maths, Business Studies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0878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7025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Amira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Psychology, Sociology, English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13055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310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82</cp:revision>
  <dcterms:created xsi:type="dcterms:W3CDTF">2014-10-30T19:23:19Z</dcterms:created>
  <dcterms:modified xsi:type="dcterms:W3CDTF">2021-03-09T09:54:24Z</dcterms:modified>
</cp:coreProperties>
</file>