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25/02/2016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HTML, CSS and JavaScript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 smtClean="0"/>
              <a:t>JavaScript challenges:</a:t>
            </a:r>
            <a:br>
              <a:rPr lang="en-GB" sz="1600" dirty="0" smtClean="0"/>
            </a:br>
            <a:r>
              <a:rPr lang="en-GB" sz="1600" dirty="0" smtClean="0"/>
              <a:t>Create scripts that perform the following actions on the feedback form.</a:t>
            </a:r>
            <a:br>
              <a:rPr lang="en-GB" sz="1600" dirty="0" smtClean="0"/>
            </a:br>
            <a:r>
              <a:rPr lang="en-GB" sz="1600" dirty="0" smtClean="0"/>
              <a:t>Note these challenges get progressively more difficult, you may not achieve them all.</a:t>
            </a:r>
          </a:p>
          <a:p>
            <a:pPr marL="342900" indent="-342900">
              <a:buFont typeface="+mj-lt"/>
              <a:buAutoNum type="arabicPeriod"/>
            </a:pPr>
            <a:endParaRPr lang="en-GB" sz="1600" dirty="0"/>
          </a:p>
          <a:p>
            <a:pPr marL="800100" lvl="1" indent="-342900">
              <a:spcBef>
                <a:spcPts val="600"/>
              </a:spcBef>
              <a:buFont typeface="+mj-lt"/>
              <a:buAutoNum type="alphaUcPeriod"/>
            </a:pPr>
            <a:r>
              <a:rPr lang="en-GB" sz="1600" dirty="0" smtClean="0"/>
              <a:t>Checks that each of the required input boxes has been completed, alerts with a pop-up message box if not.</a:t>
            </a:r>
          </a:p>
          <a:p>
            <a:pPr marL="800100" lvl="1" indent="-342900">
              <a:spcBef>
                <a:spcPts val="600"/>
              </a:spcBef>
              <a:buFont typeface="+mj-lt"/>
              <a:buAutoNum type="alphaUcPeriod"/>
            </a:pPr>
            <a:r>
              <a:rPr lang="en-GB" sz="1600" dirty="0" smtClean="0"/>
              <a:t>Concatenates the surname and first name, and outputs the result directly to the page.</a:t>
            </a:r>
          </a:p>
          <a:p>
            <a:pPr marL="800100" lvl="1" indent="-342900">
              <a:spcBef>
                <a:spcPts val="600"/>
              </a:spcBef>
              <a:buFont typeface="+mj-lt"/>
              <a:buAutoNum type="alphaUcPeriod"/>
            </a:pPr>
            <a:r>
              <a:rPr lang="en-GB" sz="1600" dirty="0" smtClean="0"/>
              <a:t>If either the surname or first name were not entered, print a message in red under the relevant input box to indicate the error.</a:t>
            </a:r>
          </a:p>
          <a:p>
            <a:pPr marL="800100" lvl="1" indent="-342900">
              <a:spcBef>
                <a:spcPts val="600"/>
              </a:spcBef>
              <a:buFont typeface="+mj-lt"/>
              <a:buAutoNum type="alphaUcPeriod"/>
            </a:pPr>
            <a:r>
              <a:rPr lang="en-GB" sz="1600" dirty="0" smtClean="0"/>
              <a:t>Validate the date entered by using string manipulation functions to: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lphaUcPeriod"/>
            </a:pPr>
            <a:r>
              <a:rPr lang="en-GB" sz="1600" dirty="0" smtClean="0"/>
              <a:t>Extract the month and check 1-12.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lphaUcPeriod"/>
            </a:pPr>
            <a:r>
              <a:rPr lang="en-GB" sz="1600" dirty="0"/>
              <a:t>Extract the </a:t>
            </a:r>
            <a:r>
              <a:rPr lang="en-GB" sz="1600" dirty="0" smtClean="0"/>
              <a:t>year entered in four digits to check it is in the past.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lphaUcPeriod"/>
            </a:pPr>
            <a:r>
              <a:rPr lang="en-GB" sz="1600" dirty="0" smtClean="0"/>
              <a:t>Extract the day and the month to check 1-29/30/31 as appropriate.</a:t>
            </a:r>
          </a:p>
          <a:p>
            <a:pPr marL="1257300" lvl="2" indent="-342900">
              <a:spcBef>
                <a:spcPts val="600"/>
              </a:spcBef>
              <a:buFont typeface="+mj-lt"/>
              <a:buAutoNum type="alphaUcPeriod"/>
            </a:pPr>
            <a:r>
              <a:rPr lang="en-GB" sz="1600" dirty="0" smtClean="0"/>
              <a:t>Check the email address contains characters before an @ symbol, characters after an @ symbol, and at least one dot.</a:t>
            </a:r>
            <a:endParaRPr lang="en-GB" sz="1600" dirty="0" smtClean="0"/>
          </a:p>
          <a:p>
            <a:pPr marL="800100" lvl="1" indent="-342900">
              <a:buAutoNum type="alphaUcPeriod"/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10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75</cp:revision>
  <dcterms:created xsi:type="dcterms:W3CDTF">2014-10-30T19:23:19Z</dcterms:created>
  <dcterms:modified xsi:type="dcterms:W3CDTF">2016-02-25T15:54:07Z</dcterms:modified>
</cp:coreProperties>
</file>