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p:scale>
          <a:sx n="100" d="100"/>
          <a:sy n="100" d="100"/>
        </p:scale>
        <p:origin x="984" y="43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2925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53443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0614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B43921-457F-42D7-9A5E-1FB398760551}" type="datetimeFigureOut">
              <a:rPr lang="en-GB" smtClean="0"/>
              <a:t>10/08/2016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20169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43921-457F-42D7-9A5E-1FB398760551}" type="datetimeFigureOut">
              <a:rPr lang="en-GB" smtClean="0"/>
              <a:t>10/08/2016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0235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B43921-457F-42D7-9A5E-1FB398760551}" type="datetimeFigureOut">
              <a:rPr lang="en-GB" smtClean="0"/>
              <a:t>10/08/2016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11378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B43921-457F-42D7-9A5E-1FB398760551}" type="datetimeFigureOut">
              <a:rPr lang="en-GB" smtClean="0"/>
              <a:t>10/08/2016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4880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B43921-457F-42D7-9A5E-1FB398760551}" type="datetimeFigureOut">
              <a:rPr lang="en-GB" smtClean="0"/>
              <a:t>10/08/2016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24778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43921-457F-42D7-9A5E-1FB398760551}" type="datetimeFigureOut">
              <a:rPr lang="en-GB" smtClean="0"/>
              <a:t>10/08/2016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36800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10/08/2016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63172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43921-457F-42D7-9A5E-1FB398760551}" type="datetimeFigureOut">
              <a:rPr lang="en-GB" smtClean="0"/>
              <a:t>10/08/2016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C0A8E-E8C2-469C-905E-C6857145D775}" type="slidenum">
              <a:rPr lang="en-GB" smtClean="0"/>
              <a:t>‹#›</a:t>
            </a:fld>
            <a:endParaRPr lang="en-GB"/>
          </a:p>
        </p:txBody>
      </p:sp>
    </p:spTree>
    <p:extLst>
      <p:ext uri="{BB962C8B-B14F-4D97-AF65-F5344CB8AC3E}">
        <p14:creationId xmlns:p14="http://schemas.microsoft.com/office/powerpoint/2010/main" val="167497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22878"/>
            <a:ext cx="12191999" cy="1337328"/>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43921-457F-42D7-9A5E-1FB398760551}" type="datetimeFigureOut">
              <a:rPr lang="en-GB" smtClean="0"/>
              <a:t>10/08/2016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C0A8E-E8C2-469C-905E-C6857145D775}" type="slidenum">
              <a:rPr lang="en-GB" smtClean="0"/>
              <a:t>‹#›</a:t>
            </a:fld>
            <a:endParaRPr lang="en-GB"/>
          </a:p>
        </p:txBody>
      </p:sp>
      <p:cxnSp>
        <p:nvCxnSpPr>
          <p:cNvPr id="14" name="Straight Connector 13"/>
          <p:cNvCxnSpPr/>
          <p:nvPr userDrawn="1"/>
        </p:nvCxnSpPr>
        <p:spPr>
          <a:xfrm>
            <a:off x="0" y="131445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6253601"/>
            <a:ext cx="1225454" cy="604399"/>
          </a:xfrm>
          <a:prstGeom prst="rect">
            <a:avLst/>
          </a:prstGeom>
        </p:spPr>
      </p:pic>
    </p:spTree>
    <p:extLst>
      <p:ext uri="{BB962C8B-B14F-4D97-AF65-F5344CB8AC3E}">
        <p14:creationId xmlns:p14="http://schemas.microsoft.com/office/powerpoint/2010/main" val="289539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The nature of applications, justifying suitable applications for a specific purpose</a:t>
            </a:r>
          </a:p>
        </p:txBody>
      </p:sp>
      <p:sp>
        <p:nvSpPr>
          <p:cNvPr id="7" name="Rectangle 6"/>
          <p:cNvSpPr/>
          <p:nvPr/>
        </p:nvSpPr>
        <p:spPr>
          <a:xfrm>
            <a:off x="0" y="0"/>
            <a:ext cx="12192000" cy="461665"/>
          </a:xfrm>
          <a:prstGeom prst="rect">
            <a:avLst/>
          </a:prstGeom>
        </p:spPr>
        <p:txBody>
          <a:bodyPr wrap="square">
            <a:spAutoFit/>
          </a:bodyPr>
          <a:lstStyle/>
          <a:p>
            <a:r>
              <a:rPr lang="en-GB" sz="2400" b="1" dirty="0">
                <a:solidFill>
                  <a:srgbClr val="C00000"/>
                </a:solidFill>
              </a:rPr>
              <a:t>Application generation</a:t>
            </a:r>
            <a:endParaRPr lang="en-GB" sz="2400" dirty="0">
              <a:solidFill>
                <a:srgbClr val="C00000"/>
              </a:solidFill>
            </a:endParaRPr>
          </a:p>
        </p:txBody>
      </p:sp>
      <p:sp>
        <p:nvSpPr>
          <p:cNvPr id="3" name="TextBox 2"/>
          <p:cNvSpPr txBox="1"/>
          <p:nvPr/>
        </p:nvSpPr>
        <p:spPr>
          <a:xfrm>
            <a:off x="107577" y="1559858"/>
            <a:ext cx="11950311" cy="1477328"/>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which would be required.  Make sure for each to justify your choice in the context of the scenario.</a:t>
            </a:r>
          </a:p>
          <a:p>
            <a:pPr marL="342900" indent="-342900">
              <a:buFont typeface="+mj-lt"/>
              <a:buAutoNum type="arabicPeriod"/>
            </a:pPr>
            <a:endParaRPr lang="en-GB" dirty="0"/>
          </a:p>
          <a:p>
            <a:r>
              <a:rPr lang="en-GB" b="1" dirty="0"/>
              <a:t>SCENARIO 1:</a:t>
            </a:r>
          </a:p>
          <a:p>
            <a:r>
              <a:rPr lang="en-GB" dirty="0"/>
              <a:t>A large secondary school which includes a 6</a:t>
            </a:r>
            <a:r>
              <a:rPr lang="en-GB" baseline="30000" dirty="0"/>
              <a:t>th</a:t>
            </a:r>
            <a:r>
              <a:rPr lang="en-GB" dirty="0"/>
              <a:t> form (12-18) specialising in media studies.</a:t>
            </a:r>
          </a:p>
        </p:txBody>
      </p:sp>
      <p:pic>
        <p:nvPicPr>
          <p:cNvPr id="5" name="Picture 4"/>
          <p:cNvPicPr>
            <a:picLocks noChangeAspect="1"/>
          </p:cNvPicPr>
          <p:nvPr/>
        </p:nvPicPr>
        <p:blipFill>
          <a:blip r:embed="rId2"/>
          <a:stretch>
            <a:fillRect/>
          </a:stretch>
        </p:blipFill>
        <p:spPr>
          <a:xfrm>
            <a:off x="7229475" y="3562350"/>
            <a:ext cx="4962525" cy="3295650"/>
          </a:xfrm>
          <a:prstGeom prst="rect">
            <a:avLst/>
          </a:prstGeom>
        </p:spPr>
      </p:pic>
    </p:spTree>
    <p:extLst>
      <p:ext uri="{BB962C8B-B14F-4D97-AF65-F5344CB8AC3E}">
        <p14:creationId xmlns:p14="http://schemas.microsoft.com/office/powerpoint/2010/main" val="298699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The nature of applications, justifying suitable applications for a specific purpose</a:t>
            </a:r>
          </a:p>
        </p:txBody>
      </p:sp>
      <p:sp>
        <p:nvSpPr>
          <p:cNvPr id="7" name="Rectangle 6"/>
          <p:cNvSpPr/>
          <p:nvPr/>
        </p:nvSpPr>
        <p:spPr>
          <a:xfrm>
            <a:off x="0" y="0"/>
            <a:ext cx="12192000" cy="461665"/>
          </a:xfrm>
          <a:prstGeom prst="rect">
            <a:avLst/>
          </a:prstGeom>
        </p:spPr>
        <p:txBody>
          <a:bodyPr wrap="square">
            <a:spAutoFit/>
          </a:bodyPr>
          <a:lstStyle/>
          <a:p>
            <a:r>
              <a:rPr lang="en-GB" sz="2400" b="1" dirty="0">
                <a:solidFill>
                  <a:srgbClr val="C00000"/>
                </a:solidFill>
              </a:rPr>
              <a:t>Application generation</a:t>
            </a:r>
            <a:endParaRPr lang="en-GB" sz="2400" dirty="0">
              <a:solidFill>
                <a:srgbClr val="C00000"/>
              </a:solidFill>
            </a:endParaRPr>
          </a:p>
        </p:txBody>
      </p:sp>
      <p:sp>
        <p:nvSpPr>
          <p:cNvPr id="3" name="TextBox 2"/>
          <p:cNvSpPr txBox="1"/>
          <p:nvPr/>
        </p:nvSpPr>
        <p:spPr>
          <a:xfrm>
            <a:off x="107577" y="1559858"/>
            <a:ext cx="11950311" cy="1477328"/>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which would be required.  Make sure for each to justify your choice in the context of the scenario.</a:t>
            </a:r>
          </a:p>
          <a:p>
            <a:pPr marL="342900" indent="-342900">
              <a:buFont typeface="+mj-lt"/>
              <a:buAutoNum type="arabicPeriod"/>
            </a:pPr>
            <a:endParaRPr lang="en-GB" dirty="0"/>
          </a:p>
          <a:p>
            <a:r>
              <a:rPr lang="en-GB" b="1" dirty="0"/>
              <a:t>SCENARIO 2:</a:t>
            </a:r>
          </a:p>
          <a:p>
            <a:r>
              <a:rPr lang="en-GB" dirty="0"/>
              <a:t>A doctors (GP) surgery.</a:t>
            </a:r>
          </a:p>
        </p:txBody>
      </p:sp>
      <p:pic>
        <p:nvPicPr>
          <p:cNvPr id="5" name="Picture 4"/>
          <p:cNvPicPr>
            <a:picLocks noChangeAspect="1"/>
          </p:cNvPicPr>
          <p:nvPr/>
        </p:nvPicPr>
        <p:blipFill>
          <a:blip r:embed="rId2"/>
          <a:stretch>
            <a:fillRect/>
          </a:stretch>
        </p:blipFill>
        <p:spPr>
          <a:xfrm>
            <a:off x="7210425" y="3124200"/>
            <a:ext cx="4981575" cy="3733800"/>
          </a:xfrm>
          <a:prstGeom prst="rect">
            <a:avLst/>
          </a:prstGeom>
        </p:spPr>
      </p:pic>
    </p:spTree>
    <p:extLst>
      <p:ext uri="{BB962C8B-B14F-4D97-AF65-F5344CB8AC3E}">
        <p14:creationId xmlns:p14="http://schemas.microsoft.com/office/powerpoint/2010/main" val="397249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The nature of applications, justifying suitable applications for a specific purpose</a:t>
            </a:r>
          </a:p>
        </p:txBody>
      </p:sp>
      <p:sp>
        <p:nvSpPr>
          <p:cNvPr id="7" name="Rectangle 6"/>
          <p:cNvSpPr/>
          <p:nvPr/>
        </p:nvSpPr>
        <p:spPr>
          <a:xfrm>
            <a:off x="0" y="0"/>
            <a:ext cx="12192000" cy="461665"/>
          </a:xfrm>
          <a:prstGeom prst="rect">
            <a:avLst/>
          </a:prstGeom>
        </p:spPr>
        <p:txBody>
          <a:bodyPr wrap="square">
            <a:spAutoFit/>
          </a:bodyPr>
          <a:lstStyle/>
          <a:p>
            <a:r>
              <a:rPr lang="en-GB" sz="2400" b="1" dirty="0">
                <a:solidFill>
                  <a:srgbClr val="C00000"/>
                </a:solidFill>
              </a:rPr>
              <a:t>Application generation</a:t>
            </a:r>
            <a:endParaRPr lang="en-GB" sz="2400" dirty="0">
              <a:solidFill>
                <a:srgbClr val="C00000"/>
              </a:solidFill>
            </a:endParaRPr>
          </a:p>
        </p:txBody>
      </p:sp>
      <p:sp>
        <p:nvSpPr>
          <p:cNvPr id="3" name="TextBox 2"/>
          <p:cNvSpPr txBox="1"/>
          <p:nvPr/>
        </p:nvSpPr>
        <p:spPr>
          <a:xfrm>
            <a:off x="107577" y="1559858"/>
            <a:ext cx="11950311" cy="1477328"/>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which would be required.  Make sure for each to justify your choice in the context of the scenario.</a:t>
            </a:r>
          </a:p>
          <a:p>
            <a:pPr marL="342900" indent="-342900">
              <a:buFont typeface="+mj-lt"/>
              <a:buAutoNum type="arabicPeriod"/>
            </a:pPr>
            <a:endParaRPr lang="en-GB" dirty="0"/>
          </a:p>
          <a:p>
            <a:r>
              <a:rPr lang="en-GB" b="1" dirty="0"/>
              <a:t>SCENARIO 3:</a:t>
            </a:r>
          </a:p>
          <a:p>
            <a:r>
              <a:rPr lang="en-GB" dirty="0"/>
              <a:t>An personal accountancy company.</a:t>
            </a:r>
          </a:p>
        </p:txBody>
      </p:sp>
      <p:pic>
        <p:nvPicPr>
          <p:cNvPr id="5" name="Picture 4"/>
          <p:cNvPicPr>
            <a:picLocks noChangeAspect="1"/>
          </p:cNvPicPr>
          <p:nvPr/>
        </p:nvPicPr>
        <p:blipFill>
          <a:blip r:embed="rId2"/>
          <a:stretch>
            <a:fillRect/>
          </a:stretch>
        </p:blipFill>
        <p:spPr>
          <a:xfrm>
            <a:off x="7905750" y="4000500"/>
            <a:ext cx="4286250" cy="2857500"/>
          </a:xfrm>
          <a:prstGeom prst="rect">
            <a:avLst/>
          </a:prstGeom>
        </p:spPr>
      </p:pic>
    </p:spTree>
    <p:extLst>
      <p:ext uri="{BB962C8B-B14F-4D97-AF65-F5344CB8AC3E}">
        <p14:creationId xmlns:p14="http://schemas.microsoft.com/office/powerpoint/2010/main" val="159620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The nature of applications, justifying suitable applications for a specific purpose</a:t>
            </a:r>
          </a:p>
        </p:txBody>
      </p:sp>
      <p:sp>
        <p:nvSpPr>
          <p:cNvPr id="7" name="Rectangle 6"/>
          <p:cNvSpPr/>
          <p:nvPr/>
        </p:nvSpPr>
        <p:spPr>
          <a:xfrm>
            <a:off x="0" y="0"/>
            <a:ext cx="12192000" cy="461665"/>
          </a:xfrm>
          <a:prstGeom prst="rect">
            <a:avLst/>
          </a:prstGeom>
        </p:spPr>
        <p:txBody>
          <a:bodyPr wrap="square">
            <a:spAutoFit/>
          </a:bodyPr>
          <a:lstStyle/>
          <a:p>
            <a:r>
              <a:rPr lang="en-GB" sz="2400" b="1" dirty="0">
                <a:solidFill>
                  <a:srgbClr val="C00000"/>
                </a:solidFill>
              </a:rPr>
              <a:t>Application generation</a:t>
            </a:r>
            <a:endParaRPr lang="en-GB" sz="2400" dirty="0">
              <a:solidFill>
                <a:srgbClr val="C00000"/>
              </a:solidFill>
            </a:endParaRPr>
          </a:p>
        </p:txBody>
      </p:sp>
      <p:sp>
        <p:nvSpPr>
          <p:cNvPr id="3" name="TextBox 2"/>
          <p:cNvSpPr txBox="1"/>
          <p:nvPr/>
        </p:nvSpPr>
        <p:spPr>
          <a:xfrm>
            <a:off x="107577" y="1559858"/>
            <a:ext cx="11950311" cy="1477328"/>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which would be required.  Make sure for each to justify your choice in the context of the scenario.</a:t>
            </a:r>
          </a:p>
          <a:p>
            <a:pPr marL="342900" indent="-342900">
              <a:buFont typeface="+mj-lt"/>
              <a:buAutoNum type="arabicPeriod"/>
            </a:pPr>
            <a:endParaRPr lang="en-GB" dirty="0"/>
          </a:p>
          <a:p>
            <a:r>
              <a:rPr lang="en-GB" b="1" dirty="0"/>
              <a:t>SCENARIO 4:</a:t>
            </a:r>
          </a:p>
          <a:p>
            <a:r>
              <a:rPr lang="en-GB" dirty="0"/>
              <a:t>A games development publisher.</a:t>
            </a:r>
          </a:p>
        </p:txBody>
      </p:sp>
      <p:pic>
        <p:nvPicPr>
          <p:cNvPr id="5" name="Picture 4"/>
          <p:cNvPicPr>
            <a:picLocks noChangeAspect="1"/>
          </p:cNvPicPr>
          <p:nvPr/>
        </p:nvPicPr>
        <p:blipFill>
          <a:blip r:embed="rId2"/>
          <a:stretch>
            <a:fillRect/>
          </a:stretch>
        </p:blipFill>
        <p:spPr>
          <a:xfrm>
            <a:off x="7620000" y="3609975"/>
            <a:ext cx="4572000" cy="3248025"/>
          </a:xfrm>
          <a:prstGeom prst="rect">
            <a:avLst/>
          </a:prstGeom>
        </p:spPr>
      </p:pic>
    </p:spTree>
    <p:extLst>
      <p:ext uri="{BB962C8B-B14F-4D97-AF65-F5344CB8AC3E}">
        <p14:creationId xmlns:p14="http://schemas.microsoft.com/office/powerpoint/2010/main" val="410514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
            <a:ext cx="12192000" cy="369332"/>
          </a:xfrm>
          <a:prstGeom prst="rect">
            <a:avLst/>
          </a:prstGeom>
        </p:spPr>
        <p:txBody>
          <a:bodyPr wrap="square">
            <a:spAutoFit/>
          </a:bodyPr>
          <a:lstStyle/>
          <a:p>
            <a:r>
              <a:rPr lang="en-GB" dirty="0">
                <a:solidFill>
                  <a:srgbClr val="C00000"/>
                </a:solidFill>
              </a:rPr>
              <a:t>The nature of applications, justifying suitable applications for a specific purpose</a:t>
            </a:r>
          </a:p>
        </p:txBody>
      </p:sp>
      <p:sp>
        <p:nvSpPr>
          <p:cNvPr id="7" name="Rectangle 6"/>
          <p:cNvSpPr/>
          <p:nvPr/>
        </p:nvSpPr>
        <p:spPr>
          <a:xfrm>
            <a:off x="0" y="0"/>
            <a:ext cx="12192000" cy="461665"/>
          </a:xfrm>
          <a:prstGeom prst="rect">
            <a:avLst/>
          </a:prstGeom>
        </p:spPr>
        <p:txBody>
          <a:bodyPr wrap="square">
            <a:spAutoFit/>
          </a:bodyPr>
          <a:lstStyle/>
          <a:p>
            <a:r>
              <a:rPr lang="en-GB" sz="2400" b="1" dirty="0">
                <a:solidFill>
                  <a:srgbClr val="C00000"/>
                </a:solidFill>
              </a:rPr>
              <a:t>Application generation</a:t>
            </a:r>
            <a:endParaRPr lang="en-GB" sz="2400" dirty="0">
              <a:solidFill>
                <a:srgbClr val="C00000"/>
              </a:solidFill>
            </a:endParaRPr>
          </a:p>
        </p:txBody>
      </p:sp>
      <p:sp>
        <p:nvSpPr>
          <p:cNvPr id="3" name="TextBox 2"/>
          <p:cNvSpPr txBox="1"/>
          <p:nvPr/>
        </p:nvSpPr>
        <p:spPr>
          <a:xfrm>
            <a:off x="107577" y="1559858"/>
            <a:ext cx="11950311" cy="1477328"/>
          </a:xfrm>
          <a:prstGeom prst="rect">
            <a:avLst/>
          </a:prstGeom>
          <a:noFill/>
        </p:spPr>
        <p:txBody>
          <a:bodyPr wrap="square" rtlCol="0">
            <a:spAutoFit/>
          </a:bodyPr>
          <a:lstStyle/>
          <a:p>
            <a:pPr marL="342900" indent="-342900">
              <a:buFont typeface="+mj-lt"/>
              <a:buAutoNum type="arabicPeriod"/>
            </a:pPr>
            <a:r>
              <a:rPr lang="en-GB" dirty="0"/>
              <a:t>In pairs or small groups read the following scenarios and list sensible application software categories which would be required.  Make sure for each to justify your choice in the context of the scenario.</a:t>
            </a:r>
          </a:p>
          <a:p>
            <a:pPr marL="342900" indent="-342900">
              <a:buFont typeface="+mj-lt"/>
              <a:buAutoNum type="arabicPeriod"/>
            </a:pPr>
            <a:endParaRPr lang="en-GB" dirty="0"/>
          </a:p>
          <a:p>
            <a:r>
              <a:rPr lang="en-GB" b="1" dirty="0"/>
              <a:t>SCENARIO 5:</a:t>
            </a:r>
          </a:p>
          <a:p>
            <a:r>
              <a:rPr lang="en-GB" dirty="0"/>
              <a:t>An online only food retailer.</a:t>
            </a:r>
          </a:p>
        </p:txBody>
      </p:sp>
      <p:pic>
        <p:nvPicPr>
          <p:cNvPr id="5" name="Picture 4"/>
          <p:cNvPicPr>
            <a:picLocks noChangeAspect="1"/>
          </p:cNvPicPr>
          <p:nvPr/>
        </p:nvPicPr>
        <p:blipFill>
          <a:blip r:embed="rId2"/>
          <a:stretch>
            <a:fillRect/>
          </a:stretch>
        </p:blipFill>
        <p:spPr>
          <a:xfrm>
            <a:off x="8020050" y="3581400"/>
            <a:ext cx="4171950" cy="3276600"/>
          </a:xfrm>
          <a:prstGeom prst="rect">
            <a:avLst/>
          </a:prstGeom>
        </p:spPr>
      </p:pic>
    </p:spTree>
    <p:extLst>
      <p:ext uri="{BB962C8B-B14F-4D97-AF65-F5344CB8AC3E}">
        <p14:creationId xmlns:p14="http://schemas.microsoft.com/office/powerpoint/2010/main" val="72691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300</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Craig Sargent</cp:lastModifiedBy>
  <cp:revision>51</cp:revision>
  <dcterms:created xsi:type="dcterms:W3CDTF">2014-10-30T19:23:19Z</dcterms:created>
  <dcterms:modified xsi:type="dcterms:W3CDTF">2016-08-10T17:08:45Z</dcterms:modified>
</cp:coreProperties>
</file>